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64" r:id="rId2"/>
    <p:sldId id="265" r:id="rId3"/>
    <p:sldId id="258" r:id="rId4"/>
    <p:sldId id="266" r:id="rId5"/>
  </p:sldIdLst>
  <p:sldSz cx="6858000" cy="9144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guide id="3"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2" d="100"/>
          <a:sy n="52" d="100"/>
        </p:scale>
        <p:origin x="2292" y="66"/>
      </p:cViewPr>
      <p:guideLst>
        <p:guide orient="horz" pos="2880"/>
        <p:guide pos="216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5" d="100"/>
          <a:sy n="55" d="100"/>
        </p:scale>
        <p:origin x="-2538" y="-102"/>
      </p:cViewPr>
      <p:guideLst>
        <p:guide orient="horz" pos="2928"/>
        <p:guide pos="216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2422" cy="465138"/>
          </a:xfrm>
          <a:prstGeom prst="rect">
            <a:avLst/>
          </a:prstGeom>
        </p:spPr>
        <p:txBody>
          <a:bodyPr vert="horz" lIns="90708" tIns="45354" rIns="90708" bIns="45354" rtlCol="0"/>
          <a:lstStyle>
            <a:lvl1pPr algn="l">
              <a:defRPr sz="1200"/>
            </a:lvl1pPr>
          </a:lstStyle>
          <a:p>
            <a:endParaRPr lang="en-US"/>
          </a:p>
        </p:txBody>
      </p:sp>
      <p:sp>
        <p:nvSpPr>
          <p:cNvPr id="3" name="Date Placeholder 2"/>
          <p:cNvSpPr>
            <a:spLocks noGrp="1"/>
          </p:cNvSpPr>
          <p:nvPr>
            <p:ph type="dt" sz="quarter" idx="1"/>
          </p:nvPr>
        </p:nvSpPr>
        <p:spPr>
          <a:xfrm>
            <a:off x="3884027" y="0"/>
            <a:ext cx="2972422" cy="465138"/>
          </a:xfrm>
          <a:prstGeom prst="rect">
            <a:avLst/>
          </a:prstGeom>
        </p:spPr>
        <p:txBody>
          <a:bodyPr vert="horz" lIns="90708" tIns="45354" rIns="90708" bIns="45354" rtlCol="0"/>
          <a:lstStyle>
            <a:lvl1pPr algn="r">
              <a:defRPr sz="1200"/>
            </a:lvl1pPr>
          </a:lstStyle>
          <a:p>
            <a:fld id="{9EEA0704-794A-42B5-8CE8-4E86AF3EBC7F}" type="datetimeFigureOut">
              <a:rPr lang="en-US" smtClean="0"/>
              <a:t>1/21/2020</a:t>
            </a:fld>
            <a:endParaRPr lang="en-US"/>
          </a:p>
        </p:txBody>
      </p:sp>
      <p:sp>
        <p:nvSpPr>
          <p:cNvPr id="4" name="Footer Placeholder 3"/>
          <p:cNvSpPr>
            <a:spLocks noGrp="1"/>
          </p:cNvSpPr>
          <p:nvPr>
            <p:ph type="ftr" sz="quarter" idx="2"/>
          </p:nvPr>
        </p:nvSpPr>
        <p:spPr>
          <a:xfrm>
            <a:off x="0" y="8829676"/>
            <a:ext cx="2972422" cy="465138"/>
          </a:xfrm>
          <a:prstGeom prst="rect">
            <a:avLst/>
          </a:prstGeom>
        </p:spPr>
        <p:txBody>
          <a:bodyPr vert="horz" lIns="90708" tIns="45354" rIns="90708" bIns="45354" rtlCol="0" anchor="b"/>
          <a:lstStyle>
            <a:lvl1pPr algn="l">
              <a:defRPr sz="1200"/>
            </a:lvl1pPr>
          </a:lstStyle>
          <a:p>
            <a:endParaRPr lang="en-US"/>
          </a:p>
        </p:txBody>
      </p:sp>
      <p:sp>
        <p:nvSpPr>
          <p:cNvPr id="5" name="Slide Number Placeholder 4"/>
          <p:cNvSpPr>
            <a:spLocks noGrp="1"/>
          </p:cNvSpPr>
          <p:nvPr>
            <p:ph type="sldNum" sz="quarter" idx="3"/>
          </p:nvPr>
        </p:nvSpPr>
        <p:spPr>
          <a:xfrm>
            <a:off x="3884027" y="8829676"/>
            <a:ext cx="2972422" cy="465138"/>
          </a:xfrm>
          <a:prstGeom prst="rect">
            <a:avLst/>
          </a:prstGeom>
        </p:spPr>
        <p:txBody>
          <a:bodyPr vert="horz" lIns="90708" tIns="45354" rIns="90708" bIns="45354" rtlCol="0" anchor="b"/>
          <a:lstStyle>
            <a:lvl1pPr algn="r">
              <a:defRPr sz="1200"/>
            </a:lvl1pPr>
          </a:lstStyle>
          <a:p>
            <a:fld id="{90F2DE8C-CCFD-4BE4-8727-F642D4549E09}" type="slidenum">
              <a:rPr lang="en-US" smtClean="0"/>
              <a:t>‹#›</a:t>
            </a:fld>
            <a:endParaRPr lang="en-US"/>
          </a:p>
        </p:txBody>
      </p:sp>
    </p:spTree>
    <p:extLst>
      <p:ext uri="{BB962C8B-B14F-4D97-AF65-F5344CB8AC3E}">
        <p14:creationId xmlns:p14="http://schemas.microsoft.com/office/powerpoint/2010/main" val="3760146877"/>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2422" cy="465138"/>
          </a:xfrm>
          <a:prstGeom prst="rect">
            <a:avLst/>
          </a:prstGeom>
        </p:spPr>
        <p:txBody>
          <a:bodyPr vert="horz" lIns="90708" tIns="45354" rIns="90708" bIns="45354" rtlCol="0"/>
          <a:lstStyle>
            <a:lvl1pPr algn="l">
              <a:defRPr sz="1200"/>
            </a:lvl1pPr>
          </a:lstStyle>
          <a:p>
            <a:endParaRPr lang="en-US"/>
          </a:p>
        </p:txBody>
      </p:sp>
      <p:sp>
        <p:nvSpPr>
          <p:cNvPr id="3" name="Date Placeholder 2"/>
          <p:cNvSpPr>
            <a:spLocks noGrp="1"/>
          </p:cNvSpPr>
          <p:nvPr>
            <p:ph type="dt" idx="1"/>
          </p:nvPr>
        </p:nvSpPr>
        <p:spPr>
          <a:xfrm>
            <a:off x="3884027" y="0"/>
            <a:ext cx="2972422" cy="465138"/>
          </a:xfrm>
          <a:prstGeom prst="rect">
            <a:avLst/>
          </a:prstGeom>
        </p:spPr>
        <p:txBody>
          <a:bodyPr vert="horz" lIns="90708" tIns="45354" rIns="90708" bIns="45354" rtlCol="0"/>
          <a:lstStyle>
            <a:lvl1pPr algn="r">
              <a:defRPr sz="1200"/>
            </a:lvl1pPr>
          </a:lstStyle>
          <a:p>
            <a:fld id="{92F4AA71-4A0B-470A-915B-F6B0C7267318}" type="datetimeFigureOut">
              <a:rPr lang="en-US" smtClean="0"/>
              <a:t>1/21/2020</a:t>
            </a:fld>
            <a:endParaRPr lang="en-US"/>
          </a:p>
        </p:txBody>
      </p:sp>
      <p:sp>
        <p:nvSpPr>
          <p:cNvPr id="4" name="Slide Image Placeholder 3"/>
          <p:cNvSpPr>
            <a:spLocks noGrp="1" noRot="1" noChangeAspect="1"/>
          </p:cNvSpPr>
          <p:nvPr>
            <p:ph type="sldImg" idx="2"/>
          </p:nvPr>
        </p:nvSpPr>
        <p:spPr>
          <a:xfrm>
            <a:off x="2122488" y="696913"/>
            <a:ext cx="2613025" cy="3486150"/>
          </a:xfrm>
          <a:prstGeom prst="rect">
            <a:avLst/>
          </a:prstGeom>
          <a:noFill/>
          <a:ln w="12700">
            <a:solidFill>
              <a:prstClr val="black"/>
            </a:solidFill>
          </a:ln>
        </p:spPr>
        <p:txBody>
          <a:bodyPr vert="horz" lIns="90708" tIns="45354" rIns="90708" bIns="45354" rtlCol="0" anchor="ctr"/>
          <a:lstStyle/>
          <a:p>
            <a:endParaRPr lang="en-US"/>
          </a:p>
        </p:txBody>
      </p:sp>
      <p:sp>
        <p:nvSpPr>
          <p:cNvPr id="5" name="Notes Placeholder 4"/>
          <p:cNvSpPr>
            <a:spLocks noGrp="1"/>
          </p:cNvSpPr>
          <p:nvPr>
            <p:ph type="body" sz="quarter" idx="3"/>
          </p:nvPr>
        </p:nvSpPr>
        <p:spPr>
          <a:xfrm>
            <a:off x="686422" y="4416427"/>
            <a:ext cx="5485157" cy="4183063"/>
          </a:xfrm>
          <a:prstGeom prst="rect">
            <a:avLst/>
          </a:prstGeom>
        </p:spPr>
        <p:txBody>
          <a:bodyPr vert="horz" lIns="90708" tIns="45354" rIns="90708" bIns="4535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6"/>
            <a:ext cx="2972422" cy="465138"/>
          </a:xfrm>
          <a:prstGeom prst="rect">
            <a:avLst/>
          </a:prstGeom>
        </p:spPr>
        <p:txBody>
          <a:bodyPr vert="horz" lIns="90708" tIns="45354" rIns="90708" bIns="45354" rtlCol="0" anchor="b"/>
          <a:lstStyle>
            <a:lvl1pPr algn="l">
              <a:defRPr sz="1200"/>
            </a:lvl1pPr>
          </a:lstStyle>
          <a:p>
            <a:endParaRPr lang="en-US"/>
          </a:p>
        </p:txBody>
      </p:sp>
      <p:sp>
        <p:nvSpPr>
          <p:cNvPr id="7" name="Slide Number Placeholder 6"/>
          <p:cNvSpPr>
            <a:spLocks noGrp="1"/>
          </p:cNvSpPr>
          <p:nvPr>
            <p:ph type="sldNum" sz="quarter" idx="5"/>
          </p:nvPr>
        </p:nvSpPr>
        <p:spPr>
          <a:xfrm>
            <a:off x="3884027" y="8829676"/>
            <a:ext cx="2972422" cy="465138"/>
          </a:xfrm>
          <a:prstGeom prst="rect">
            <a:avLst/>
          </a:prstGeom>
        </p:spPr>
        <p:txBody>
          <a:bodyPr vert="horz" lIns="90708" tIns="45354" rIns="90708" bIns="45354" rtlCol="0" anchor="b"/>
          <a:lstStyle>
            <a:lvl1pPr algn="r">
              <a:defRPr sz="1200"/>
            </a:lvl1pPr>
          </a:lstStyle>
          <a:p>
            <a:fld id="{703E88F1-B8AA-4E50-BA09-C0515ABCAE42}" type="slidenum">
              <a:rPr lang="en-US" smtClean="0"/>
              <a:t>‹#›</a:t>
            </a:fld>
            <a:endParaRPr lang="en-US"/>
          </a:p>
        </p:txBody>
      </p:sp>
    </p:spTree>
    <p:extLst>
      <p:ext uri="{BB962C8B-B14F-4D97-AF65-F5344CB8AC3E}">
        <p14:creationId xmlns:p14="http://schemas.microsoft.com/office/powerpoint/2010/main" val="1543147565"/>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a:t>Click to edit Master title style</a:t>
            </a:r>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2EC8262-8794-48DF-AFA9-B26948D7C1E3}" type="datetime1">
              <a:rPr lang="en-US" smtClean="0"/>
              <a:t>1/21/2020</a:t>
            </a:fld>
            <a:endParaRPr lang="en-US"/>
          </a:p>
        </p:txBody>
      </p:sp>
      <p:sp>
        <p:nvSpPr>
          <p:cNvPr id="5" name="Footer Placeholder 4"/>
          <p:cNvSpPr>
            <a:spLocks noGrp="1"/>
          </p:cNvSpPr>
          <p:nvPr>
            <p:ph type="ftr" sz="quarter" idx="11"/>
          </p:nvPr>
        </p:nvSpPr>
        <p:spPr/>
        <p:txBody>
          <a:bodyPr/>
          <a:lstStyle/>
          <a:p>
            <a:r>
              <a:rPr lang="en-US"/>
              <a:t>www.guidancecounselorworld.com</a:t>
            </a:r>
          </a:p>
        </p:txBody>
      </p:sp>
      <p:sp>
        <p:nvSpPr>
          <p:cNvPr id="6" name="Slide Number Placeholder 5"/>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2524759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E13619D-1FDE-4FE3-8BBA-BE456250CF79}" type="datetime1">
              <a:rPr lang="en-US" smtClean="0"/>
              <a:t>1/21/2020</a:t>
            </a:fld>
            <a:endParaRPr lang="en-US"/>
          </a:p>
        </p:txBody>
      </p:sp>
      <p:sp>
        <p:nvSpPr>
          <p:cNvPr id="5" name="Footer Placeholder 4"/>
          <p:cNvSpPr>
            <a:spLocks noGrp="1"/>
          </p:cNvSpPr>
          <p:nvPr>
            <p:ph type="ftr" sz="quarter" idx="11"/>
          </p:nvPr>
        </p:nvSpPr>
        <p:spPr/>
        <p:txBody>
          <a:bodyPr/>
          <a:lstStyle/>
          <a:p>
            <a:r>
              <a:rPr lang="en-US"/>
              <a:t>www.guidancecounselorworld.com</a:t>
            </a:r>
          </a:p>
        </p:txBody>
      </p:sp>
      <p:sp>
        <p:nvSpPr>
          <p:cNvPr id="6" name="Slide Number Placeholder 5"/>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3535200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9C1397B-1A62-42CB-A799-D56E6042B78C}" type="datetime1">
              <a:rPr lang="en-US" smtClean="0"/>
              <a:t>1/21/2020</a:t>
            </a:fld>
            <a:endParaRPr lang="en-US"/>
          </a:p>
        </p:txBody>
      </p:sp>
      <p:sp>
        <p:nvSpPr>
          <p:cNvPr id="5" name="Footer Placeholder 4"/>
          <p:cNvSpPr>
            <a:spLocks noGrp="1"/>
          </p:cNvSpPr>
          <p:nvPr>
            <p:ph type="ftr" sz="quarter" idx="11"/>
          </p:nvPr>
        </p:nvSpPr>
        <p:spPr/>
        <p:txBody>
          <a:bodyPr/>
          <a:lstStyle/>
          <a:p>
            <a:r>
              <a:rPr lang="en-US"/>
              <a:t>www.guidancecounselorworld.com</a:t>
            </a:r>
          </a:p>
        </p:txBody>
      </p:sp>
      <p:sp>
        <p:nvSpPr>
          <p:cNvPr id="6" name="Slide Number Placeholder 5"/>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3663854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489933-62EE-4907-BD70-4CFE978903D7}" type="datetime1">
              <a:rPr lang="en-US" smtClean="0"/>
              <a:t>1/21/2020</a:t>
            </a:fld>
            <a:endParaRPr lang="en-US"/>
          </a:p>
        </p:txBody>
      </p:sp>
      <p:sp>
        <p:nvSpPr>
          <p:cNvPr id="5" name="Footer Placeholder 4"/>
          <p:cNvSpPr>
            <a:spLocks noGrp="1"/>
          </p:cNvSpPr>
          <p:nvPr>
            <p:ph type="ftr" sz="quarter" idx="11"/>
          </p:nvPr>
        </p:nvSpPr>
        <p:spPr/>
        <p:txBody>
          <a:bodyPr/>
          <a:lstStyle/>
          <a:p>
            <a:r>
              <a:rPr lang="en-US"/>
              <a:t>www.guidancecounselorworld.com</a:t>
            </a:r>
          </a:p>
        </p:txBody>
      </p:sp>
      <p:sp>
        <p:nvSpPr>
          <p:cNvPr id="6" name="Slide Number Placeholder 5"/>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3509745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2A1A44-4049-43C6-9AAD-0434188B78ED}" type="datetime1">
              <a:rPr lang="en-US" smtClean="0"/>
              <a:t>1/21/2020</a:t>
            </a:fld>
            <a:endParaRPr lang="en-US"/>
          </a:p>
        </p:txBody>
      </p:sp>
      <p:sp>
        <p:nvSpPr>
          <p:cNvPr id="5" name="Footer Placeholder 4"/>
          <p:cNvSpPr>
            <a:spLocks noGrp="1"/>
          </p:cNvSpPr>
          <p:nvPr>
            <p:ph type="ftr" sz="quarter" idx="11"/>
          </p:nvPr>
        </p:nvSpPr>
        <p:spPr/>
        <p:txBody>
          <a:bodyPr/>
          <a:lstStyle/>
          <a:p>
            <a:r>
              <a:rPr lang="en-US"/>
              <a:t>www.guidancecounselorworld.com</a:t>
            </a:r>
          </a:p>
        </p:txBody>
      </p:sp>
      <p:sp>
        <p:nvSpPr>
          <p:cNvPr id="6" name="Slide Number Placeholder 5"/>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26952204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EB72F84-2F73-4637-B668-A62FECBB1D83}" type="datetime1">
              <a:rPr lang="en-US" smtClean="0"/>
              <a:t>1/21/2020</a:t>
            </a:fld>
            <a:endParaRPr lang="en-US"/>
          </a:p>
        </p:txBody>
      </p:sp>
      <p:sp>
        <p:nvSpPr>
          <p:cNvPr id="6" name="Footer Placeholder 5"/>
          <p:cNvSpPr>
            <a:spLocks noGrp="1"/>
          </p:cNvSpPr>
          <p:nvPr>
            <p:ph type="ftr" sz="quarter" idx="11"/>
          </p:nvPr>
        </p:nvSpPr>
        <p:spPr/>
        <p:txBody>
          <a:bodyPr/>
          <a:lstStyle/>
          <a:p>
            <a:r>
              <a:rPr lang="en-US"/>
              <a:t>www.guidancecounselorworld.com</a:t>
            </a:r>
          </a:p>
        </p:txBody>
      </p:sp>
      <p:sp>
        <p:nvSpPr>
          <p:cNvPr id="7" name="Slide Number Placeholder 6"/>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224529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8AD08D-661E-4D70-B1BD-321077606977}" type="datetime1">
              <a:rPr lang="en-US" smtClean="0"/>
              <a:t>1/21/2020</a:t>
            </a:fld>
            <a:endParaRPr lang="en-US"/>
          </a:p>
        </p:txBody>
      </p:sp>
      <p:sp>
        <p:nvSpPr>
          <p:cNvPr id="8" name="Footer Placeholder 7"/>
          <p:cNvSpPr>
            <a:spLocks noGrp="1"/>
          </p:cNvSpPr>
          <p:nvPr>
            <p:ph type="ftr" sz="quarter" idx="11"/>
          </p:nvPr>
        </p:nvSpPr>
        <p:spPr/>
        <p:txBody>
          <a:bodyPr/>
          <a:lstStyle/>
          <a:p>
            <a:r>
              <a:rPr lang="en-US"/>
              <a:t>www.guidancecounselorworld.com</a:t>
            </a:r>
          </a:p>
        </p:txBody>
      </p:sp>
      <p:sp>
        <p:nvSpPr>
          <p:cNvPr id="9" name="Slide Number Placeholder 8"/>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120763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C08D23-F675-4285-A628-E34D6EAB1F64}" type="datetime1">
              <a:rPr lang="en-US" smtClean="0"/>
              <a:t>1/21/2020</a:t>
            </a:fld>
            <a:endParaRPr lang="en-US"/>
          </a:p>
        </p:txBody>
      </p:sp>
      <p:sp>
        <p:nvSpPr>
          <p:cNvPr id="4" name="Footer Placeholder 3"/>
          <p:cNvSpPr>
            <a:spLocks noGrp="1"/>
          </p:cNvSpPr>
          <p:nvPr>
            <p:ph type="ftr" sz="quarter" idx="11"/>
          </p:nvPr>
        </p:nvSpPr>
        <p:spPr/>
        <p:txBody>
          <a:bodyPr/>
          <a:lstStyle/>
          <a:p>
            <a:r>
              <a:rPr lang="en-US"/>
              <a:t>www.guidancecounselorworld.com</a:t>
            </a:r>
          </a:p>
        </p:txBody>
      </p:sp>
      <p:sp>
        <p:nvSpPr>
          <p:cNvPr id="5" name="Slide Number Placeholder 4"/>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3552015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67013E-ACB7-40F1-8AC1-9A5169C44073}" type="datetime1">
              <a:rPr lang="en-US" smtClean="0"/>
              <a:t>1/21/2020</a:t>
            </a:fld>
            <a:endParaRPr lang="en-US"/>
          </a:p>
        </p:txBody>
      </p:sp>
      <p:sp>
        <p:nvSpPr>
          <p:cNvPr id="3" name="Footer Placeholder 2"/>
          <p:cNvSpPr>
            <a:spLocks noGrp="1"/>
          </p:cNvSpPr>
          <p:nvPr>
            <p:ph type="ftr" sz="quarter" idx="11"/>
          </p:nvPr>
        </p:nvSpPr>
        <p:spPr/>
        <p:txBody>
          <a:bodyPr/>
          <a:lstStyle/>
          <a:p>
            <a:r>
              <a:rPr lang="en-US"/>
              <a:t>www.guidancecounselorworld.com</a:t>
            </a:r>
          </a:p>
        </p:txBody>
      </p:sp>
      <p:sp>
        <p:nvSpPr>
          <p:cNvPr id="4" name="Slide Number Placeholder 3"/>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3775364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D8C7F8-1A57-4C81-9F66-C45674DDE43D}" type="datetime1">
              <a:rPr lang="en-US" smtClean="0"/>
              <a:t>1/21/2020</a:t>
            </a:fld>
            <a:endParaRPr lang="en-US"/>
          </a:p>
        </p:txBody>
      </p:sp>
      <p:sp>
        <p:nvSpPr>
          <p:cNvPr id="6" name="Footer Placeholder 5"/>
          <p:cNvSpPr>
            <a:spLocks noGrp="1"/>
          </p:cNvSpPr>
          <p:nvPr>
            <p:ph type="ftr" sz="quarter" idx="11"/>
          </p:nvPr>
        </p:nvSpPr>
        <p:spPr/>
        <p:txBody>
          <a:bodyPr/>
          <a:lstStyle/>
          <a:p>
            <a:r>
              <a:rPr lang="en-US"/>
              <a:t>www.guidancecounselorworld.com</a:t>
            </a:r>
          </a:p>
        </p:txBody>
      </p:sp>
      <p:sp>
        <p:nvSpPr>
          <p:cNvPr id="7" name="Slide Number Placeholder 6"/>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3959346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8CE6BFC-802A-4774-9334-0BC8F85421B2}" type="datetime1">
              <a:rPr lang="en-US" smtClean="0"/>
              <a:t>1/21/2020</a:t>
            </a:fld>
            <a:endParaRPr lang="en-US"/>
          </a:p>
        </p:txBody>
      </p:sp>
      <p:sp>
        <p:nvSpPr>
          <p:cNvPr id="6" name="Footer Placeholder 5"/>
          <p:cNvSpPr>
            <a:spLocks noGrp="1"/>
          </p:cNvSpPr>
          <p:nvPr>
            <p:ph type="ftr" sz="quarter" idx="11"/>
          </p:nvPr>
        </p:nvSpPr>
        <p:spPr/>
        <p:txBody>
          <a:bodyPr/>
          <a:lstStyle/>
          <a:p>
            <a:r>
              <a:rPr lang="en-US"/>
              <a:t>www.guidancecounselorworld.com</a:t>
            </a:r>
          </a:p>
        </p:txBody>
      </p:sp>
      <p:sp>
        <p:nvSpPr>
          <p:cNvPr id="7" name="Slide Number Placeholder 6"/>
          <p:cNvSpPr>
            <a:spLocks noGrp="1"/>
          </p:cNvSpPr>
          <p:nvPr>
            <p:ph type="sldNum" sz="quarter" idx="12"/>
          </p:nvPr>
        </p:nvSpPr>
        <p:spPr/>
        <p:txBody>
          <a:bodyPr/>
          <a:lstStyle/>
          <a:p>
            <a:fld id="{1027A684-00A4-46BE-AA14-CC51BAB02433}" type="slidenum">
              <a:rPr lang="en-US" smtClean="0"/>
              <a:t>‹#›</a:t>
            </a:fld>
            <a:endParaRPr lang="en-US"/>
          </a:p>
        </p:txBody>
      </p:sp>
    </p:spTree>
    <p:extLst>
      <p:ext uri="{BB962C8B-B14F-4D97-AF65-F5344CB8AC3E}">
        <p14:creationId xmlns:p14="http://schemas.microsoft.com/office/powerpoint/2010/main" val="2377855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22637B03-4EE0-4DB5-9E44-F6D343129D97}" type="datetime1">
              <a:rPr lang="en-US" smtClean="0"/>
              <a:t>1/21/2020</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www.guidancecounselorworld.com</a:t>
            </a:r>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1027A684-00A4-46BE-AA14-CC51BAB02433}" type="slidenum">
              <a:rPr lang="en-US" smtClean="0"/>
              <a:t>‹#›</a:t>
            </a:fld>
            <a:endParaRPr lang="en-US"/>
          </a:p>
        </p:txBody>
      </p:sp>
    </p:spTree>
    <p:extLst>
      <p:ext uri="{BB962C8B-B14F-4D97-AF65-F5344CB8AC3E}">
        <p14:creationId xmlns:p14="http://schemas.microsoft.com/office/powerpoint/2010/main" val="4856315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3DC1AD-FEE2-4B95-8E85-F49BC8D2E5B5}"/>
              </a:ext>
            </a:extLst>
          </p:cNvPr>
          <p:cNvPicPr>
            <a:picLocks noChangeAspect="1"/>
          </p:cNvPicPr>
          <p:nvPr/>
        </p:nvPicPr>
        <p:blipFill>
          <a:blip r:embed="rId2"/>
          <a:stretch>
            <a:fillRect/>
          </a:stretch>
        </p:blipFill>
        <p:spPr>
          <a:xfrm>
            <a:off x="0" y="411480"/>
            <a:ext cx="6858000" cy="8321040"/>
          </a:xfrm>
          <a:prstGeom prst="rect">
            <a:avLst/>
          </a:prstGeom>
        </p:spPr>
      </p:pic>
      <p:sp>
        <p:nvSpPr>
          <p:cNvPr id="5" name="Rounded Rectangle 6">
            <a:extLst>
              <a:ext uri="{FF2B5EF4-FFF2-40B4-BE49-F238E27FC236}">
                <a16:creationId xmlns:a16="http://schemas.microsoft.com/office/drawing/2014/main" id="{D1B6C4B1-9DEC-4D15-9FE8-C398638DED4E}"/>
              </a:ext>
            </a:extLst>
          </p:cNvPr>
          <p:cNvSpPr/>
          <p:nvPr/>
        </p:nvSpPr>
        <p:spPr>
          <a:xfrm>
            <a:off x="363112" y="1135450"/>
            <a:ext cx="6402087" cy="414024"/>
          </a:xfrm>
          <a:prstGeom prst="roundRect">
            <a:avLst/>
          </a:prstGeom>
          <a:solidFill>
            <a:sysClr val="window" lastClr="FFFFFF"/>
          </a:solidFill>
          <a:ln w="12700" cap="flat" cmpd="sng" algn="ctr">
            <a:solidFill>
              <a:sysClr val="windowText" lastClr="000000">
                <a:lumMod val="95000"/>
                <a:lumOff val="5000"/>
              </a:sysClr>
            </a:solidFill>
            <a:prstDash val="solid"/>
            <a:miter lim="800000"/>
          </a:ln>
          <a:effectLst>
            <a:outerShdw blurRad="50800" dist="38100" dir="2700000" algn="tl" rotWithShape="0">
              <a:prstClr val="black">
                <a:alpha val="40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nSpc>
                <a:spcPct val="107000"/>
              </a:lnSpc>
              <a:spcAft>
                <a:spcPts val="800"/>
              </a:spcAft>
              <a:defRPr/>
            </a:pPr>
            <a:r>
              <a:rPr lang="en-US" sz="1200" kern="0" dirty="0">
                <a:solidFill>
                  <a:sysClr val="windowText" lastClr="000000"/>
                </a:solidFill>
                <a:latin typeface="KG Miss Kindergarten" panose="02000000000000000000" pitchFamily="2" charset="0"/>
                <a:ea typeface="Calibri" panose="020F0502020204030204" pitchFamily="34" charset="0"/>
                <a:cs typeface="Times New Roman" panose="02020603050405020304" pitchFamily="18" charset="0"/>
              </a:rPr>
              <a:t>My Goal: I will do what my teacher or the assistant asks of me on the 1</a:t>
            </a:r>
            <a:r>
              <a:rPr lang="en-US" sz="1200" kern="0" baseline="30000" dirty="0">
                <a:solidFill>
                  <a:sysClr val="windowText" lastClr="000000"/>
                </a:solidFill>
                <a:latin typeface="KG Miss Kindergarten" panose="02000000000000000000" pitchFamily="2" charset="0"/>
                <a:ea typeface="Calibri" panose="020F0502020204030204" pitchFamily="34" charset="0"/>
                <a:cs typeface="Times New Roman" panose="02020603050405020304" pitchFamily="18" charset="0"/>
              </a:rPr>
              <a:t>st</a:t>
            </a:r>
            <a:r>
              <a:rPr lang="en-US" sz="1200" kern="0" dirty="0">
                <a:solidFill>
                  <a:sysClr val="windowText" lastClr="000000"/>
                </a:solidFill>
                <a:latin typeface="KG Miss Kindergarten" panose="02000000000000000000" pitchFamily="2" charset="0"/>
                <a:ea typeface="Calibri" panose="020F0502020204030204" pitchFamily="34" charset="0"/>
                <a:cs typeface="Times New Roman" panose="02020603050405020304" pitchFamily="18" charset="0"/>
              </a:rPr>
              <a:t> time.</a:t>
            </a:r>
          </a:p>
        </p:txBody>
      </p:sp>
      <p:sp>
        <p:nvSpPr>
          <p:cNvPr id="6" name="TextBox 5">
            <a:extLst>
              <a:ext uri="{FF2B5EF4-FFF2-40B4-BE49-F238E27FC236}">
                <a16:creationId xmlns:a16="http://schemas.microsoft.com/office/drawing/2014/main" id="{24DD9B88-264E-4F2A-BFF0-4ED5FA81D626}"/>
              </a:ext>
            </a:extLst>
          </p:cNvPr>
          <p:cNvSpPr txBox="1"/>
          <p:nvPr/>
        </p:nvSpPr>
        <p:spPr>
          <a:xfrm>
            <a:off x="4643802" y="150746"/>
            <a:ext cx="2380011" cy="276999"/>
          </a:xfrm>
          <a:prstGeom prst="rect">
            <a:avLst/>
          </a:prstGeom>
          <a:noFill/>
        </p:spPr>
        <p:txBody>
          <a:bodyPr wrap="none" rtlCol="0">
            <a:spAutoFit/>
          </a:bodyPr>
          <a:lstStyle/>
          <a:p>
            <a:r>
              <a:rPr lang="en-US" sz="1200" dirty="0">
                <a:latin typeface="APLKinderPeeps" panose="02000603000000000000" pitchFamily="2" charset="0"/>
                <a:ea typeface="APLKinderPeeps" panose="02000603000000000000" pitchFamily="2" charset="0"/>
              </a:rPr>
              <a:t>Week of: ___________________</a:t>
            </a:r>
          </a:p>
        </p:txBody>
      </p:sp>
      <p:sp>
        <p:nvSpPr>
          <p:cNvPr id="7" name="Left Arrow Callout 21">
            <a:extLst>
              <a:ext uri="{FF2B5EF4-FFF2-40B4-BE49-F238E27FC236}">
                <a16:creationId xmlns:a16="http://schemas.microsoft.com/office/drawing/2014/main" id="{F2F43435-4567-434A-BD8C-DA7693B90B77}"/>
              </a:ext>
            </a:extLst>
          </p:cNvPr>
          <p:cNvSpPr/>
          <p:nvPr/>
        </p:nvSpPr>
        <p:spPr>
          <a:xfrm flipH="1">
            <a:off x="67122" y="1759375"/>
            <a:ext cx="405451" cy="1010406"/>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sz="1600" b="1" dirty="0">
                <a:latin typeface="Century Gothic" panose="020B0502020202020204" pitchFamily="34" charset="0"/>
                <a:ea typeface="LeebysBonesAreTired" panose="02000603000000000000" pitchFamily="2" charset="0"/>
              </a:rPr>
              <a:t>8:00-8:45</a:t>
            </a:r>
          </a:p>
        </p:txBody>
      </p:sp>
      <p:sp>
        <p:nvSpPr>
          <p:cNvPr id="8" name="TextBox 7">
            <a:extLst>
              <a:ext uri="{FF2B5EF4-FFF2-40B4-BE49-F238E27FC236}">
                <a16:creationId xmlns:a16="http://schemas.microsoft.com/office/drawing/2014/main" id="{FB1AD5A3-2643-4D62-BBCC-E859956D1E7B}"/>
              </a:ext>
            </a:extLst>
          </p:cNvPr>
          <p:cNvSpPr txBox="1"/>
          <p:nvPr/>
        </p:nvSpPr>
        <p:spPr>
          <a:xfrm>
            <a:off x="-20070" y="153602"/>
            <a:ext cx="2381101" cy="276999"/>
          </a:xfrm>
          <a:prstGeom prst="rect">
            <a:avLst/>
          </a:prstGeom>
          <a:noFill/>
        </p:spPr>
        <p:txBody>
          <a:bodyPr wrap="none" rtlCol="0">
            <a:spAutoFit/>
          </a:bodyPr>
          <a:lstStyle/>
          <a:p>
            <a:r>
              <a:rPr lang="en-US" sz="1200" dirty="0">
                <a:latin typeface="APLKinderPeeps" panose="02000603000000000000" pitchFamily="2" charset="0"/>
                <a:ea typeface="APLKinderPeeps" panose="02000603000000000000" pitchFamily="2" charset="0"/>
              </a:rPr>
              <a:t>Name: _____________________</a:t>
            </a:r>
          </a:p>
        </p:txBody>
      </p:sp>
      <p:sp>
        <p:nvSpPr>
          <p:cNvPr id="9" name="Left Arrow Callout 21">
            <a:extLst>
              <a:ext uri="{FF2B5EF4-FFF2-40B4-BE49-F238E27FC236}">
                <a16:creationId xmlns:a16="http://schemas.microsoft.com/office/drawing/2014/main" id="{372D7333-C337-4708-999D-31CD03E85D60}"/>
              </a:ext>
            </a:extLst>
          </p:cNvPr>
          <p:cNvSpPr/>
          <p:nvPr/>
        </p:nvSpPr>
        <p:spPr>
          <a:xfrm flipH="1">
            <a:off x="66394" y="2827167"/>
            <a:ext cx="405451" cy="1021096"/>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sz="1600" b="1" dirty="0">
                <a:latin typeface="Century Gothic" panose="020B0502020202020204" pitchFamily="34" charset="0"/>
                <a:ea typeface="LeebysBonesAreTired" panose="02000603000000000000" pitchFamily="2" charset="0"/>
              </a:rPr>
              <a:t>8:45-9:00</a:t>
            </a:r>
          </a:p>
        </p:txBody>
      </p:sp>
      <p:sp>
        <p:nvSpPr>
          <p:cNvPr id="10" name="Left Arrow Callout 21">
            <a:extLst>
              <a:ext uri="{FF2B5EF4-FFF2-40B4-BE49-F238E27FC236}">
                <a16:creationId xmlns:a16="http://schemas.microsoft.com/office/drawing/2014/main" id="{0CA9E3BB-E4BA-402A-82EF-96A6CEC7FD54}"/>
              </a:ext>
            </a:extLst>
          </p:cNvPr>
          <p:cNvSpPr/>
          <p:nvPr/>
        </p:nvSpPr>
        <p:spPr>
          <a:xfrm flipH="1">
            <a:off x="65918" y="3907453"/>
            <a:ext cx="430061" cy="1145772"/>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sz="1600" b="1" dirty="0">
                <a:latin typeface="Century Gothic" panose="020B0502020202020204" pitchFamily="34" charset="0"/>
                <a:ea typeface="LeebysBonesAreTired" panose="02000603000000000000" pitchFamily="2" charset="0"/>
              </a:rPr>
              <a:t>9:00-9:45</a:t>
            </a:r>
          </a:p>
        </p:txBody>
      </p:sp>
      <p:sp>
        <p:nvSpPr>
          <p:cNvPr id="11" name="Left Arrow Callout 21">
            <a:extLst>
              <a:ext uri="{FF2B5EF4-FFF2-40B4-BE49-F238E27FC236}">
                <a16:creationId xmlns:a16="http://schemas.microsoft.com/office/drawing/2014/main" id="{A240B179-1BAC-4E90-BBF5-2D97E5857D34}"/>
              </a:ext>
            </a:extLst>
          </p:cNvPr>
          <p:cNvSpPr/>
          <p:nvPr/>
        </p:nvSpPr>
        <p:spPr>
          <a:xfrm flipH="1">
            <a:off x="65917" y="6405582"/>
            <a:ext cx="430060" cy="1219981"/>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sz="1600" b="1" dirty="0">
                <a:latin typeface="Century Gothic" panose="020B0502020202020204" pitchFamily="34" charset="0"/>
                <a:ea typeface="LeebysBonesAreTired" panose="02000603000000000000" pitchFamily="2" charset="0"/>
              </a:rPr>
              <a:t>10:00-10:45</a:t>
            </a:r>
          </a:p>
        </p:txBody>
      </p:sp>
      <p:sp>
        <p:nvSpPr>
          <p:cNvPr id="12" name="Left Arrow Callout 21">
            <a:extLst>
              <a:ext uri="{FF2B5EF4-FFF2-40B4-BE49-F238E27FC236}">
                <a16:creationId xmlns:a16="http://schemas.microsoft.com/office/drawing/2014/main" id="{4B4F9FA8-FEE1-4C9F-BEF3-73E77EC6A41D}"/>
              </a:ext>
            </a:extLst>
          </p:cNvPr>
          <p:cNvSpPr/>
          <p:nvPr/>
        </p:nvSpPr>
        <p:spPr>
          <a:xfrm flipH="1">
            <a:off x="65917" y="5120755"/>
            <a:ext cx="430061" cy="1221069"/>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sz="1600" b="1" dirty="0">
                <a:latin typeface="Century Gothic" panose="020B0502020202020204" pitchFamily="34" charset="0"/>
                <a:ea typeface="LeebysBonesAreTired" panose="02000603000000000000" pitchFamily="2" charset="0"/>
              </a:rPr>
              <a:t>9:45-10:00</a:t>
            </a:r>
          </a:p>
        </p:txBody>
      </p:sp>
      <p:sp>
        <p:nvSpPr>
          <p:cNvPr id="13" name="Left Arrow Callout 21">
            <a:extLst>
              <a:ext uri="{FF2B5EF4-FFF2-40B4-BE49-F238E27FC236}">
                <a16:creationId xmlns:a16="http://schemas.microsoft.com/office/drawing/2014/main" id="{087B22F4-D8B9-48EA-8D6A-91FDF98746B9}"/>
              </a:ext>
            </a:extLst>
          </p:cNvPr>
          <p:cNvSpPr/>
          <p:nvPr/>
        </p:nvSpPr>
        <p:spPr>
          <a:xfrm flipH="1">
            <a:off x="66698" y="7710509"/>
            <a:ext cx="428498" cy="1219981"/>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sz="1600" b="1" dirty="0">
                <a:latin typeface="Century Gothic" panose="020B0502020202020204" pitchFamily="34" charset="0"/>
                <a:ea typeface="LeebysBonesAreTired" panose="02000603000000000000" pitchFamily="2" charset="0"/>
              </a:rPr>
              <a:t>10:45-10:55</a:t>
            </a:r>
          </a:p>
        </p:txBody>
      </p:sp>
      <p:pic>
        <p:nvPicPr>
          <p:cNvPr id="14" name="Picture 13">
            <a:extLst>
              <a:ext uri="{FF2B5EF4-FFF2-40B4-BE49-F238E27FC236}">
                <a16:creationId xmlns:a16="http://schemas.microsoft.com/office/drawing/2014/main" id="{74DA08F1-E3CB-4FB1-B1B3-0A50AE0D4916}"/>
              </a:ext>
            </a:extLst>
          </p:cNvPr>
          <p:cNvPicPr>
            <a:picLocks noChangeAspect="1"/>
          </p:cNvPicPr>
          <p:nvPr/>
        </p:nvPicPr>
        <p:blipFill>
          <a:blip r:embed="rId3"/>
          <a:stretch>
            <a:fillRect/>
          </a:stretch>
        </p:blipFill>
        <p:spPr>
          <a:xfrm>
            <a:off x="1472634" y="2747343"/>
            <a:ext cx="5084505" cy="1117106"/>
          </a:xfrm>
          <a:prstGeom prst="rect">
            <a:avLst/>
          </a:prstGeom>
        </p:spPr>
      </p:pic>
      <p:pic>
        <p:nvPicPr>
          <p:cNvPr id="15" name="Picture 14">
            <a:extLst>
              <a:ext uri="{FF2B5EF4-FFF2-40B4-BE49-F238E27FC236}">
                <a16:creationId xmlns:a16="http://schemas.microsoft.com/office/drawing/2014/main" id="{EC0B2661-C561-43C8-BD9B-0406791AC561}"/>
              </a:ext>
            </a:extLst>
          </p:cNvPr>
          <p:cNvPicPr>
            <a:picLocks noChangeAspect="1"/>
          </p:cNvPicPr>
          <p:nvPr/>
        </p:nvPicPr>
        <p:blipFill>
          <a:blip r:embed="rId3"/>
          <a:stretch>
            <a:fillRect/>
          </a:stretch>
        </p:blipFill>
        <p:spPr>
          <a:xfrm>
            <a:off x="1414420" y="7575425"/>
            <a:ext cx="5084505" cy="1237595"/>
          </a:xfrm>
          <a:prstGeom prst="rect">
            <a:avLst/>
          </a:prstGeom>
        </p:spPr>
      </p:pic>
      <p:pic>
        <p:nvPicPr>
          <p:cNvPr id="16" name="Picture 15">
            <a:extLst>
              <a:ext uri="{FF2B5EF4-FFF2-40B4-BE49-F238E27FC236}">
                <a16:creationId xmlns:a16="http://schemas.microsoft.com/office/drawing/2014/main" id="{427A3962-EAE6-428B-9693-AA4EDD52FC47}"/>
              </a:ext>
            </a:extLst>
          </p:cNvPr>
          <p:cNvPicPr>
            <a:picLocks noChangeAspect="1"/>
          </p:cNvPicPr>
          <p:nvPr/>
        </p:nvPicPr>
        <p:blipFill>
          <a:blip r:embed="rId3"/>
          <a:stretch>
            <a:fillRect/>
          </a:stretch>
        </p:blipFill>
        <p:spPr>
          <a:xfrm>
            <a:off x="1414420" y="5128675"/>
            <a:ext cx="5084505" cy="1117106"/>
          </a:xfrm>
          <a:prstGeom prst="rect">
            <a:avLst/>
          </a:prstGeom>
        </p:spPr>
      </p:pic>
      <p:sp>
        <p:nvSpPr>
          <p:cNvPr id="17" name="Rectangle 16">
            <a:extLst>
              <a:ext uri="{FF2B5EF4-FFF2-40B4-BE49-F238E27FC236}">
                <a16:creationId xmlns:a16="http://schemas.microsoft.com/office/drawing/2014/main" id="{99D7EE15-23CB-46E8-A98F-8F9F219F0B56}"/>
              </a:ext>
            </a:extLst>
          </p:cNvPr>
          <p:cNvSpPr/>
          <p:nvPr/>
        </p:nvSpPr>
        <p:spPr>
          <a:xfrm>
            <a:off x="1614413" y="7966846"/>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t>
            </a:r>
          </a:p>
        </p:txBody>
      </p:sp>
      <p:sp>
        <p:nvSpPr>
          <p:cNvPr id="18" name="Rectangle 17">
            <a:extLst>
              <a:ext uri="{FF2B5EF4-FFF2-40B4-BE49-F238E27FC236}">
                <a16:creationId xmlns:a16="http://schemas.microsoft.com/office/drawing/2014/main" id="{46CD3C3E-8A25-4194-B53D-1A4D7F70BBE9}"/>
              </a:ext>
            </a:extLst>
          </p:cNvPr>
          <p:cNvSpPr/>
          <p:nvPr/>
        </p:nvSpPr>
        <p:spPr>
          <a:xfrm>
            <a:off x="2503848" y="7962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19" name="Rectangle 18">
            <a:extLst>
              <a:ext uri="{FF2B5EF4-FFF2-40B4-BE49-F238E27FC236}">
                <a16:creationId xmlns:a16="http://schemas.microsoft.com/office/drawing/2014/main" id="{9A2A4EB0-8029-43BC-98A1-D1F0E57325C5}"/>
              </a:ext>
            </a:extLst>
          </p:cNvPr>
          <p:cNvSpPr/>
          <p:nvPr/>
        </p:nvSpPr>
        <p:spPr>
          <a:xfrm>
            <a:off x="3464766" y="7962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W</a:t>
            </a:r>
          </a:p>
        </p:txBody>
      </p:sp>
      <p:sp>
        <p:nvSpPr>
          <p:cNvPr id="20" name="Rectangle 19">
            <a:extLst>
              <a:ext uri="{FF2B5EF4-FFF2-40B4-BE49-F238E27FC236}">
                <a16:creationId xmlns:a16="http://schemas.microsoft.com/office/drawing/2014/main" id="{2FE8DB87-32C4-4073-8B0C-73C535A29EEB}"/>
              </a:ext>
            </a:extLst>
          </p:cNvPr>
          <p:cNvSpPr/>
          <p:nvPr/>
        </p:nvSpPr>
        <p:spPr>
          <a:xfrm>
            <a:off x="4476322" y="7962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21" name="Rectangle 20">
            <a:extLst>
              <a:ext uri="{FF2B5EF4-FFF2-40B4-BE49-F238E27FC236}">
                <a16:creationId xmlns:a16="http://schemas.microsoft.com/office/drawing/2014/main" id="{1EE7CD20-9AFD-4AB5-9B13-FCC01D3C2B22}"/>
              </a:ext>
            </a:extLst>
          </p:cNvPr>
          <p:cNvSpPr/>
          <p:nvPr/>
        </p:nvSpPr>
        <p:spPr>
          <a:xfrm>
            <a:off x="5527193" y="7962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a:t>
            </a:r>
          </a:p>
        </p:txBody>
      </p:sp>
      <p:sp>
        <p:nvSpPr>
          <p:cNvPr id="22" name="Rectangle 21">
            <a:extLst>
              <a:ext uri="{FF2B5EF4-FFF2-40B4-BE49-F238E27FC236}">
                <a16:creationId xmlns:a16="http://schemas.microsoft.com/office/drawing/2014/main" id="{9C29BBD5-4B18-4788-9892-96DD94682957}"/>
              </a:ext>
            </a:extLst>
          </p:cNvPr>
          <p:cNvSpPr/>
          <p:nvPr/>
        </p:nvSpPr>
        <p:spPr>
          <a:xfrm>
            <a:off x="1614412" y="5488045"/>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t>
            </a:r>
          </a:p>
        </p:txBody>
      </p:sp>
      <p:sp>
        <p:nvSpPr>
          <p:cNvPr id="23" name="Rectangle 22">
            <a:extLst>
              <a:ext uri="{FF2B5EF4-FFF2-40B4-BE49-F238E27FC236}">
                <a16:creationId xmlns:a16="http://schemas.microsoft.com/office/drawing/2014/main" id="{CBC4EBD0-3743-4EB2-BD69-5EDF3B65E1BB}"/>
              </a:ext>
            </a:extLst>
          </p:cNvPr>
          <p:cNvSpPr/>
          <p:nvPr/>
        </p:nvSpPr>
        <p:spPr>
          <a:xfrm>
            <a:off x="2503847" y="548337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24" name="Rectangle 23">
            <a:extLst>
              <a:ext uri="{FF2B5EF4-FFF2-40B4-BE49-F238E27FC236}">
                <a16:creationId xmlns:a16="http://schemas.microsoft.com/office/drawing/2014/main" id="{355A4B82-96D6-44EC-86CF-6035E782DEBF}"/>
              </a:ext>
            </a:extLst>
          </p:cNvPr>
          <p:cNvSpPr/>
          <p:nvPr/>
        </p:nvSpPr>
        <p:spPr>
          <a:xfrm>
            <a:off x="3464765" y="548337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W</a:t>
            </a:r>
          </a:p>
        </p:txBody>
      </p:sp>
      <p:sp>
        <p:nvSpPr>
          <p:cNvPr id="25" name="Rectangle 24">
            <a:extLst>
              <a:ext uri="{FF2B5EF4-FFF2-40B4-BE49-F238E27FC236}">
                <a16:creationId xmlns:a16="http://schemas.microsoft.com/office/drawing/2014/main" id="{ADE559B1-B177-4BF9-9A47-14831A7926DD}"/>
              </a:ext>
            </a:extLst>
          </p:cNvPr>
          <p:cNvSpPr/>
          <p:nvPr/>
        </p:nvSpPr>
        <p:spPr>
          <a:xfrm>
            <a:off x="4476321" y="548337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26" name="Rectangle 25">
            <a:extLst>
              <a:ext uri="{FF2B5EF4-FFF2-40B4-BE49-F238E27FC236}">
                <a16:creationId xmlns:a16="http://schemas.microsoft.com/office/drawing/2014/main" id="{8C4CF28C-CE1D-46CC-9269-5B415A1DDE32}"/>
              </a:ext>
            </a:extLst>
          </p:cNvPr>
          <p:cNvSpPr/>
          <p:nvPr/>
        </p:nvSpPr>
        <p:spPr>
          <a:xfrm>
            <a:off x="5527192" y="548337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a:t>
            </a:r>
          </a:p>
        </p:txBody>
      </p:sp>
      <p:sp>
        <p:nvSpPr>
          <p:cNvPr id="27" name="Rectangle 26">
            <a:extLst>
              <a:ext uri="{FF2B5EF4-FFF2-40B4-BE49-F238E27FC236}">
                <a16:creationId xmlns:a16="http://schemas.microsoft.com/office/drawing/2014/main" id="{3E7C1697-75BA-4649-9C1A-426982D83412}"/>
              </a:ext>
            </a:extLst>
          </p:cNvPr>
          <p:cNvSpPr/>
          <p:nvPr/>
        </p:nvSpPr>
        <p:spPr>
          <a:xfrm>
            <a:off x="1666075" y="3108361"/>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t>
            </a:r>
          </a:p>
        </p:txBody>
      </p:sp>
      <p:sp>
        <p:nvSpPr>
          <p:cNvPr id="28" name="Rectangle 27">
            <a:extLst>
              <a:ext uri="{FF2B5EF4-FFF2-40B4-BE49-F238E27FC236}">
                <a16:creationId xmlns:a16="http://schemas.microsoft.com/office/drawing/2014/main" id="{BCBE4F2A-384C-4BB6-8811-FB4B49E037DD}"/>
              </a:ext>
            </a:extLst>
          </p:cNvPr>
          <p:cNvSpPr/>
          <p:nvPr/>
        </p:nvSpPr>
        <p:spPr>
          <a:xfrm>
            <a:off x="2555510" y="3103694"/>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29" name="Rectangle 28">
            <a:extLst>
              <a:ext uri="{FF2B5EF4-FFF2-40B4-BE49-F238E27FC236}">
                <a16:creationId xmlns:a16="http://schemas.microsoft.com/office/drawing/2014/main" id="{F6CF8E22-C051-45C4-9315-EB0BA226DB19}"/>
              </a:ext>
            </a:extLst>
          </p:cNvPr>
          <p:cNvSpPr/>
          <p:nvPr/>
        </p:nvSpPr>
        <p:spPr>
          <a:xfrm>
            <a:off x="4527984" y="3103694"/>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30" name="Rectangle 29">
            <a:extLst>
              <a:ext uri="{FF2B5EF4-FFF2-40B4-BE49-F238E27FC236}">
                <a16:creationId xmlns:a16="http://schemas.microsoft.com/office/drawing/2014/main" id="{F865ED33-8E0B-41A5-A0AF-6A6C9A95C1F5}"/>
              </a:ext>
            </a:extLst>
          </p:cNvPr>
          <p:cNvSpPr/>
          <p:nvPr/>
        </p:nvSpPr>
        <p:spPr>
          <a:xfrm>
            <a:off x="5578855" y="3103694"/>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a:t>
            </a:r>
          </a:p>
        </p:txBody>
      </p:sp>
      <p:sp>
        <p:nvSpPr>
          <p:cNvPr id="31" name="Rectangle 30">
            <a:extLst>
              <a:ext uri="{FF2B5EF4-FFF2-40B4-BE49-F238E27FC236}">
                <a16:creationId xmlns:a16="http://schemas.microsoft.com/office/drawing/2014/main" id="{DB86004B-1D1A-4CED-BC4A-4CB8578E9473}"/>
              </a:ext>
            </a:extLst>
          </p:cNvPr>
          <p:cNvSpPr/>
          <p:nvPr/>
        </p:nvSpPr>
        <p:spPr>
          <a:xfrm>
            <a:off x="3518790" y="309785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W</a:t>
            </a:r>
          </a:p>
        </p:txBody>
      </p:sp>
    </p:spTree>
    <p:extLst>
      <p:ext uri="{BB962C8B-B14F-4D97-AF65-F5344CB8AC3E}">
        <p14:creationId xmlns:p14="http://schemas.microsoft.com/office/powerpoint/2010/main" val="3002405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3D7E6F-F33A-4CA4-BEC6-93EEEC784B14}"/>
              </a:ext>
            </a:extLst>
          </p:cNvPr>
          <p:cNvPicPr>
            <a:picLocks noChangeAspect="1"/>
          </p:cNvPicPr>
          <p:nvPr/>
        </p:nvPicPr>
        <p:blipFill>
          <a:blip r:embed="rId2"/>
          <a:stretch>
            <a:fillRect/>
          </a:stretch>
        </p:blipFill>
        <p:spPr>
          <a:xfrm>
            <a:off x="-52010" y="131657"/>
            <a:ext cx="6858000" cy="6461760"/>
          </a:xfrm>
          <a:prstGeom prst="rect">
            <a:avLst/>
          </a:prstGeom>
        </p:spPr>
      </p:pic>
      <p:sp>
        <p:nvSpPr>
          <p:cNvPr id="4" name="Rounded Rectangle 6">
            <a:extLst>
              <a:ext uri="{FF2B5EF4-FFF2-40B4-BE49-F238E27FC236}">
                <a16:creationId xmlns:a16="http://schemas.microsoft.com/office/drawing/2014/main" id="{2375593D-57E7-4B0B-8BA1-19E8CD8D19A6}"/>
              </a:ext>
            </a:extLst>
          </p:cNvPr>
          <p:cNvSpPr/>
          <p:nvPr/>
        </p:nvSpPr>
        <p:spPr>
          <a:xfrm>
            <a:off x="340357" y="602460"/>
            <a:ext cx="6411170" cy="414024"/>
          </a:xfrm>
          <a:prstGeom prst="roundRect">
            <a:avLst/>
          </a:prstGeom>
          <a:solidFill>
            <a:sysClr val="window" lastClr="FFFFFF"/>
          </a:solidFill>
          <a:ln w="12700" cap="flat" cmpd="sng" algn="ctr">
            <a:solidFill>
              <a:sysClr val="windowText" lastClr="000000">
                <a:lumMod val="95000"/>
                <a:lumOff val="5000"/>
              </a:sysClr>
            </a:solidFill>
            <a:prstDash val="solid"/>
            <a:miter lim="800000"/>
          </a:ln>
          <a:effectLst>
            <a:outerShdw blurRad="50800" dist="38100" dir="2700000" algn="tl" rotWithShape="0">
              <a:prstClr val="black">
                <a:alpha val="40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KG Miss Kindergarten" panose="02000000000000000000" pitchFamily="2" charset="0"/>
                <a:ea typeface="Calibri" panose="020F0502020204030204" pitchFamily="34" charset="0"/>
                <a:cs typeface="Times New Roman" panose="02020603050405020304" pitchFamily="18" charset="0"/>
              </a:rPr>
              <a:t>My Goal: I will do what my teacher or the assistant asks of me on the 1</a:t>
            </a:r>
            <a:r>
              <a:rPr kumimoji="0" lang="en-US" sz="1200" b="0" i="0" u="none" strike="noStrike" kern="0" cap="none" spc="0" normalizeH="0" baseline="30000" noProof="0" dirty="0">
                <a:ln>
                  <a:noFill/>
                </a:ln>
                <a:solidFill>
                  <a:sysClr val="windowText" lastClr="000000"/>
                </a:solidFill>
                <a:effectLst/>
                <a:uLnTx/>
                <a:uFillTx/>
                <a:latin typeface="KG Miss Kindergarten" panose="02000000000000000000" pitchFamily="2" charset="0"/>
                <a:ea typeface="Calibri" panose="020F0502020204030204" pitchFamily="34" charset="0"/>
                <a:cs typeface="Times New Roman" panose="02020603050405020304" pitchFamily="18" charset="0"/>
              </a:rPr>
              <a:t>st</a:t>
            </a:r>
            <a:r>
              <a:rPr kumimoji="0" lang="en-US" sz="1200" b="0" i="0" u="none" strike="noStrike" kern="0" cap="none" spc="0" normalizeH="0" baseline="0" noProof="0" dirty="0">
                <a:ln>
                  <a:noFill/>
                </a:ln>
                <a:solidFill>
                  <a:sysClr val="windowText" lastClr="000000"/>
                </a:solidFill>
                <a:effectLst/>
                <a:uLnTx/>
                <a:uFillTx/>
                <a:latin typeface="KG Miss Kindergarten" panose="02000000000000000000" pitchFamily="2" charset="0"/>
                <a:ea typeface="Calibri" panose="020F0502020204030204" pitchFamily="34" charset="0"/>
                <a:cs typeface="Times New Roman" panose="02020603050405020304" pitchFamily="18" charset="0"/>
              </a:rPr>
              <a:t> time.</a:t>
            </a:r>
          </a:p>
        </p:txBody>
      </p:sp>
      <p:sp>
        <p:nvSpPr>
          <p:cNvPr id="5" name="Left Arrow Callout 21">
            <a:extLst>
              <a:ext uri="{FF2B5EF4-FFF2-40B4-BE49-F238E27FC236}">
                <a16:creationId xmlns:a16="http://schemas.microsoft.com/office/drawing/2014/main" id="{498E72C1-13DB-4792-B1C0-C1F1D4FF04AE}"/>
              </a:ext>
            </a:extLst>
          </p:cNvPr>
          <p:cNvSpPr/>
          <p:nvPr/>
        </p:nvSpPr>
        <p:spPr>
          <a:xfrm flipH="1">
            <a:off x="94320" y="2734141"/>
            <a:ext cx="405451" cy="1351942"/>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b="1" dirty="0">
                <a:latin typeface="Century Gothic" panose="020B0502020202020204" pitchFamily="34" charset="0"/>
                <a:ea typeface="LeebysBonesAreTired" panose="02000603000000000000" pitchFamily="2" charset="0"/>
              </a:rPr>
              <a:t>12:30-12:45</a:t>
            </a:r>
          </a:p>
        </p:txBody>
      </p:sp>
      <p:sp>
        <p:nvSpPr>
          <p:cNvPr id="6" name="Left Arrow Callout 21">
            <a:extLst>
              <a:ext uri="{FF2B5EF4-FFF2-40B4-BE49-F238E27FC236}">
                <a16:creationId xmlns:a16="http://schemas.microsoft.com/office/drawing/2014/main" id="{D0C181BB-0218-4C02-9E6A-BE82B74CECB4}"/>
              </a:ext>
            </a:extLst>
          </p:cNvPr>
          <p:cNvSpPr/>
          <p:nvPr/>
        </p:nvSpPr>
        <p:spPr>
          <a:xfrm flipH="1">
            <a:off x="93254" y="4155423"/>
            <a:ext cx="430061" cy="1343271"/>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b="1" dirty="0">
                <a:latin typeface="Century Gothic" panose="020B0502020202020204" pitchFamily="34" charset="0"/>
                <a:ea typeface="LeebysBonesAreTired" panose="02000603000000000000" pitchFamily="2" charset="0"/>
              </a:rPr>
              <a:t>1:00-1:45</a:t>
            </a:r>
          </a:p>
        </p:txBody>
      </p:sp>
      <p:sp>
        <p:nvSpPr>
          <p:cNvPr id="7" name="TextBox 6">
            <a:extLst>
              <a:ext uri="{FF2B5EF4-FFF2-40B4-BE49-F238E27FC236}">
                <a16:creationId xmlns:a16="http://schemas.microsoft.com/office/drawing/2014/main" id="{D29F2EC5-4742-4EC5-B55F-25A969577BFE}"/>
              </a:ext>
            </a:extLst>
          </p:cNvPr>
          <p:cNvSpPr txBox="1"/>
          <p:nvPr/>
        </p:nvSpPr>
        <p:spPr>
          <a:xfrm>
            <a:off x="485040" y="4184520"/>
            <a:ext cx="6232412" cy="307777"/>
          </a:xfrm>
          <a:prstGeom prst="rect">
            <a:avLst/>
          </a:prstGeom>
          <a:noFill/>
        </p:spPr>
        <p:txBody>
          <a:bodyPr wrap="none" rtlCol="0">
            <a:spAutoFit/>
          </a:bodyPr>
          <a:lstStyle/>
          <a:p>
            <a:pPr algn="ctr"/>
            <a:r>
              <a:rPr lang="en-US" sz="1400" dirty="0">
                <a:latin typeface="KG Red Hands" panose="02000505000000020004" pitchFamily="2" charset="0"/>
                <a:ea typeface="LeebysHottieDottie" panose="02000603000000000000" pitchFamily="2" charset="0"/>
              </a:rPr>
              <a:t>Monday        Tuesday      Wednesday     Thursday       Friday</a:t>
            </a:r>
          </a:p>
        </p:txBody>
      </p:sp>
      <p:sp>
        <p:nvSpPr>
          <p:cNvPr id="8" name="Left Arrow Callout 21">
            <a:extLst>
              <a:ext uri="{FF2B5EF4-FFF2-40B4-BE49-F238E27FC236}">
                <a16:creationId xmlns:a16="http://schemas.microsoft.com/office/drawing/2014/main" id="{9E5F926C-201C-4D65-9C11-B088D50015C8}"/>
              </a:ext>
            </a:extLst>
          </p:cNvPr>
          <p:cNvSpPr/>
          <p:nvPr/>
        </p:nvSpPr>
        <p:spPr>
          <a:xfrm flipH="1">
            <a:off x="93137" y="5562070"/>
            <a:ext cx="430061" cy="1154863"/>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b="1" dirty="0">
                <a:latin typeface="Century Gothic" panose="020B0502020202020204" pitchFamily="34" charset="0"/>
                <a:ea typeface="LeebysBonesAreTired" panose="02000603000000000000" pitchFamily="2" charset="0"/>
              </a:rPr>
              <a:t>1:45-1:55</a:t>
            </a:r>
          </a:p>
        </p:txBody>
      </p:sp>
      <p:sp>
        <p:nvSpPr>
          <p:cNvPr id="9" name="Rectangle 8">
            <a:extLst>
              <a:ext uri="{FF2B5EF4-FFF2-40B4-BE49-F238E27FC236}">
                <a16:creationId xmlns:a16="http://schemas.microsoft.com/office/drawing/2014/main" id="{3F9621CC-30A1-42D0-84B5-26C39DE06EC0}"/>
              </a:ext>
            </a:extLst>
          </p:cNvPr>
          <p:cNvSpPr/>
          <p:nvPr/>
        </p:nvSpPr>
        <p:spPr>
          <a:xfrm>
            <a:off x="5125480" y="13869"/>
            <a:ext cx="942822" cy="369332"/>
          </a:xfrm>
          <a:prstGeom prst="rect">
            <a:avLst/>
          </a:prstGeom>
        </p:spPr>
        <p:txBody>
          <a:bodyPr wrap="none">
            <a:spAutoFit/>
          </a:bodyPr>
          <a:lstStyle/>
          <a:p>
            <a:r>
              <a:rPr lang="en-US" b="1" dirty="0">
                <a:latin typeface="APLKinderPeeps" panose="02000603000000000000" pitchFamily="2" charset="0"/>
                <a:ea typeface="APLKinderPeeps" panose="02000603000000000000" pitchFamily="2" charset="0"/>
              </a:rPr>
              <a:t>(Page 2)</a:t>
            </a:r>
            <a:endParaRPr lang="en-US" dirty="0"/>
          </a:p>
        </p:txBody>
      </p:sp>
      <p:pic>
        <p:nvPicPr>
          <p:cNvPr id="10" name="Picture 9">
            <a:extLst>
              <a:ext uri="{FF2B5EF4-FFF2-40B4-BE49-F238E27FC236}">
                <a16:creationId xmlns:a16="http://schemas.microsoft.com/office/drawing/2014/main" id="{F77A758E-358B-4C4D-8692-082A353BE9A2}"/>
              </a:ext>
            </a:extLst>
          </p:cNvPr>
          <p:cNvPicPr>
            <a:picLocks noChangeAspect="1"/>
          </p:cNvPicPr>
          <p:nvPr/>
        </p:nvPicPr>
        <p:blipFill>
          <a:blip r:embed="rId3"/>
          <a:stretch>
            <a:fillRect/>
          </a:stretch>
        </p:blipFill>
        <p:spPr>
          <a:xfrm>
            <a:off x="1413546" y="2620958"/>
            <a:ext cx="5084505" cy="1237595"/>
          </a:xfrm>
          <a:prstGeom prst="rect">
            <a:avLst/>
          </a:prstGeom>
        </p:spPr>
      </p:pic>
      <p:pic>
        <p:nvPicPr>
          <p:cNvPr id="11" name="Picture 10">
            <a:extLst>
              <a:ext uri="{FF2B5EF4-FFF2-40B4-BE49-F238E27FC236}">
                <a16:creationId xmlns:a16="http://schemas.microsoft.com/office/drawing/2014/main" id="{BEE09FDB-05DC-40DE-BFF1-827008752EED}"/>
              </a:ext>
            </a:extLst>
          </p:cNvPr>
          <p:cNvPicPr>
            <a:picLocks noChangeAspect="1"/>
          </p:cNvPicPr>
          <p:nvPr/>
        </p:nvPicPr>
        <p:blipFill>
          <a:blip r:embed="rId3"/>
          <a:stretch>
            <a:fillRect/>
          </a:stretch>
        </p:blipFill>
        <p:spPr>
          <a:xfrm>
            <a:off x="1414726" y="5380704"/>
            <a:ext cx="5084505" cy="1237595"/>
          </a:xfrm>
          <a:prstGeom prst="rect">
            <a:avLst/>
          </a:prstGeom>
        </p:spPr>
      </p:pic>
      <p:sp>
        <p:nvSpPr>
          <p:cNvPr id="12" name="Rectangle 11">
            <a:extLst>
              <a:ext uri="{FF2B5EF4-FFF2-40B4-BE49-F238E27FC236}">
                <a16:creationId xmlns:a16="http://schemas.microsoft.com/office/drawing/2014/main" id="{93CCC44D-1165-4760-B981-0CE3FF6D69CD}"/>
              </a:ext>
            </a:extLst>
          </p:cNvPr>
          <p:cNvSpPr/>
          <p:nvPr/>
        </p:nvSpPr>
        <p:spPr>
          <a:xfrm>
            <a:off x="1623113" y="5781547"/>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t>
            </a:r>
          </a:p>
        </p:txBody>
      </p:sp>
      <p:sp>
        <p:nvSpPr>
          <p:cNvPr id="13" name="Rectangle 12">
            <a:extLst>
              <a:ext uri="{FF2B5EF4-FFF2-40B4-BE49-F238E27FC236}">
                <a16:creationId xmlns:a16="http://schemas.microsoft.com/office/drawing/2014/main" id="{39EAE52F-9515-4F36-ACE1-BA544359997E}"/>
              </a:ext>
            </a:extLst>
          </p:cNvPr>
          <p:cNvSpPr/>
          <p:nvPr/>
        </p:nvSpPr>
        <p:spPr>
          <a:xfrm>
            <a:off x="2512548" y="5776880"/>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14" name="Rectangle 13">
            <a:extLst>
              <a:ext uri="{FF2B5EF4-FFF2-40B4-BE49-F238E27FC236}">
                <a16:creationId xmlns:a16="http://schemas.microsoft.com/office/drawing/2014/main" id="{26BB461A-829C-40CA-8D13-73D6E3D4A23A}"/>
              </a:ext>
            </a:extLst>
          </p:cNvPr>
          <p:cNvSpPr/>
          <p:nvPr/>
        </p:nvSpPr>
        <p:spPr>
          <a:xfrm>
            <a:off x="3473466" y="5776880"/>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W</a:t>
            </a:r>
          </a:p>
        </p:txBody>
      </p:sp>
      <p:sp>
        <p:nvSpPr>
          <p:cNvPr id="15" name="Rectangle 14">
            <a:extLst>
              <a:ext uri="{FF2B5EF4-FFF2-40B4-BE49-F238E27FC236}">
                <a16:creationId xmlns:a16="http://schemas.microsoft.com/office/drawing/2014/main" id="{A58C84E6-F98D-4EA2-B3E4-48FC655E83EC}"/>
              </a:ext>
            </a:extLst>
          </p:cNvPr>
          <p:cNvSpPr/>
          <p:nvPr/>
        </p:nvSpPr>
        <p:spPr>
          <a:xfrm>
            <a:off x="4485022" y="5776880"/>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16" name="Rectangle 15">
            <a:extLst>
              <a:ext uri="{FF2B5EF4-FFF2-40B4-BE49-F238E27FC236}">
                <a16:creationId xmlns:a16="http://schemas.microsoft.com/office/drawing/2014/main" id="{8A544154-7A0C-494F-A0AD-CA7EEF7CA649}"/>
              </a:ext>
            </a:extLst>
          </p:cNvPr>
          <p:cNvSpPr/>
          <p:nvPr/>
        </p:nvSpPr>
        <p:spPr>
          <a:xfrm>
            <a:off x="5535893" y="5776880"/>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a:t>
            </a:r>
          </a:p>
        </p:txBody>
      </p:sp>
      <p:sp>
        <p:nvSpPr>
          <p:cNvPr id="17" name="Rectangle 16">
            <a:extLst>
              <a:ext uri="{FF2B5EF4-FFF2-40B4-BE49-F238E27FC236}">
                <a16:creationId xmlns:a16="http://schemas.microsoft.com/office/drawing/2014/main" id="{17E2FA9B-7704-4EF4-B12C-9D1A02A1F34E}"/>
              </a:ext>
            </a:extLst>
          </p:cNvPr>
          <p:cNvSpPr/>
          <p:nvPr/>
        </p:nvSpPr>
        <p:spPr>
          <a:xfrm>
            <a:off x="1624999" y="3021846"/>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t>
            </a:r>
          </a:p>
        </p:txBody>
      </p:sp>
      <p:sp>
        <p:nvSpPr>
          <p:cNvPr id="18" name="Rectangle 17">
            <a:extLst>
              <a:ext uri="{FF2B5EF4-FFF2-40B4-BE49-F238E27FC236}">
                <a16:creationId xmlns:a16="http://schemas.microsoft.com/office/drawing/2014/main" id="{DE979D61-2D4D-4DA4-826B-1F5DF54CE856}"/>
              </a:ext>
            </a:extLst>
          </p:cNvPr>
          <p:cNvSpPr/>
          <p:nvPr/>
        </p:nvSpPr>
        <p:spPr>
          <a:xfrm>
            <a:off x="2514434" y="3017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19" name="Rectangle 18">
            <a:extLst>
              <a:ext uri="{FF2B5EF4-FFF2-40B4-BE49-F238E27FC236}">
                <a16:creationId xmlns:a16="http://schemas.microsoft.com/office/drawing/2014/main" id="{59170811-5B18-455A-B179-B999A8652822}"/>
              </a:ext>
            </a:extLst>
          </p:cNvPr>
          <p:cNvSpPr/>
          <p:nvPr/>
        </p:nvSpPr>
        <p:spPr>
          <a:xfrm>
            <a:off x="3475352" y="3017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W</a:t>
            </a:r>
          </a:p>
        </p:txBody>
      </p:sp>
      <p:sp>
        <p:nvSpPr>
          <p:cNvPr id="20" name="Rectangle 19">
            <a:extLst>
              <a:ext uri="{FF2B5EF4-FFF2-40B4-BE49-F238E27FC236}">
                <a16:creationId xmlns:a16="http://schemas.microsoft.com/office/drawing/2014/main" id="{80533862-0380-43E6-B512-B451B53AD835}"/>
              </a:ext>
            </a:extLst>
          </p:cNvPr>
          <p:cNvSpPr/>
          <p:nvPr/>
        </p:nvSpPr>
        <p:spPr>
          <a:xfrm>
            <a:off x="4486908" y="3017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21" name="Rectangle 20">
            <a:extLst>
              <a:ext uri="{FF2B5EF4-FFF2-40B4-BE49-F238E27FC236}">
                <a16:creationId xmlns:a16="http://schemas.microsoft.com/office/drawing/2014/main" id="{9282BD7E-37AE-4CCA-A15C-D9606CD2F5E6}"/>
              </a:ext>
            </a:extLst>
          </p:cNvPr>
          <p:cNvSpPr/>
          <p:nvPr/>
        </p:nvSpPr>
        <p:spPr>
          <a:xfrm>
            <a:off x="5537779" y="3017179"/>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a:t>
            </a:r>
          </a:p>
        </p:txBody>
      </p:sp>
      <p:sp>
        <p:nvSpPr>
          <p:cNvPr id="22" name="Rectangle 21">
            <a:extLst>
              <a:ext uri="{FF2B5EF4-FFF2-40B4-BE49-F238E27FC236}">
                <a16:creationId xmlns:a16="http://schemas.microsoft.com/office/drawing/2014/main" id="{E4801792-762A-4223-97A4-40FF39DD748F}"/>
              </a:ext>
            </a:extLst>
          </p:cNvPr>
          <p:cNvSpPr/>
          <p:nvPr/>
        </p:nvSpPr>
        <p:spPr>
          <a:xfrm>
            <a:off x="553704" y="7391400"/>
            <a:ext cx="6253926" cy="156553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a:p>
            <a:pPr algn="ctr"/>
            <a:endParaRPr lang="en-US" dirty="0"/>
          </a:p>
          <a:p>
            <a:pPr algn="ctr"/>
            <a:endParaRPr lang="en-US" dirty="0"/>
          </a:p>
          <a:p>
            <a:pPr algn="ctr"/>
            <a:r>
              <a:rPr lang="en-US" dirty="0"/>
              <a:t>Homework: </a:t>
            </a:r>
            <a:r>
              <a:rPr lang="en-US" dirty="0">
                <a:solidFill>
                  <a:srgbClr val="00B0F0"/>
                </a:solidFill>
              </a:rPr>
              <a:t>Reading</a:t>
            </a:r>
            <a:r>
              <a:rPr lang="en-US" dirty="0"/>
              <a:t>            </a:t>
            </a:r>
            <a:r>
              <a:rPr lang="en-US" b="1" dirty="0">
                <a:solidFill>
                  <a:srgbClr val="92D050"/>
                </a:solidFill>
              </a:rPr>
              <a:t>Math  </a:t>
            </a:r>
            <a:r>
              <a:rPr lang="en-US" dirty="0"/>
              <a:t>          No Homework</a:t>
            </a:r>
          </a:p>
          <a:p>
            <a:pPr algn="ctr"/>
            <a:r>
              <a:rPr lang="en-US" dirty="0"/>
              <a:t>Homework: </a:t>
            </a:r>
            <a:r>
              <a:rPr lang="en-US" dirty="0">
                <a:solidFill>
                  <a:srgbClr val="00B0F0"/>
                </a:solidFill>
              </a:rPr>
              <a:t>Reading</a:t>
            </a:r>
            <a:r>
              <a:rPr lang="en-US" dirty="0"/>
              <a:t>            </a:t>
            </a:r>
            <a:r>
              <a:rPr lang="en-US" b="1" dirty="0">
                <a:solidFill>
                  <a:srgbClr val="92D050"/>
                </a:solidFill>
              </a:rPr>
              <a:t>Math</a:t>
            </a:r>
            <a:r>
              <a:rPr lang="en-US" dirty="0"/>
              <a:t>            No Homework</a:t>
            </a:r>
          </a:p>
          <a:p>
            <a:pPr algn="ctr"/>
            <a:r>
              <a:rPr lang="en-US" dirty="0"/>
              <a:t>Homework: </a:t>
            </a:r>
            <a:r>
              <a:rPr lang="en-US" dirty="0">
                <a:solidFill>
                  <a:srgbClr val="00B0F0"/>
                </a:solidFill>
              </a:rPr>
              <a:t>Reading</a:t>
            </a:r>
            <a:r>
              <a:rPr lang="en-US" dirty="0"/>
              <a:t>            </a:t>
            </a:r>
            <a:r>
              <a:rPr lang="en-US" b="1" dirty="0">
                <a:solidFill>
                  <a:srgbClr val="92D050"/>
                </a:solidFill>
              </a:rPr>
              <a:t>Math</a:t>
            </a:r>
            <a:r>
              <a:rPr lang="en-US" dirty="0"/>
              <a:t>            No Homework</a:t>
            </a:r>
          </a:p>
          <a:p>
            <a:pPr algn="ctr"/>
            <a:r>
              <a:rPr lang="en-US" dirty="0"/>
              <a:t>Homework: </a:t>
            </a:r>
            <a:r>
              <a:rPr lang="en-US" dirty="0">
                <a:solidFill>
                  <a:srgbClr val="00B0F0"/>
                </a:solidFill>
              </a:rPr>
              <a:t>Reading</a:t>
            </a:r>
            <a:r>
              <a:rPr lang="en-US" dirty="0"/>
              <a:t>            </a:t>
            </a:r>
            <a:r>
              <a:rPr lang="en-US" b="1" dirty="0">
                <a:solidFill>
                  <a:srgbClr val="92D050"/>
                </a:solidFill>
              </a:rPr>
              <a:t>Math</a:t>
            </a:r>
            <a:r>
              <a:rPr lang="en-US" dirty="0"/>
              <a:t>            No Homework</a:t>
            </a:r>
          </a:p>
          <a:p>
            <a:pPr algn="ctr"/>
            <a:r>
              <a:rPr lang="en-US" dirty="0"/>
              <a:t>Homework: </a:t>
            </a:r>
            <a:r>
              <a:rPr lang="en-US" dirty="0">
                <a:solidFill>
                  <a:srgbClr val="00B0F0"/>
                </a:solidFill>
              </a:rPr>
              <a:t>Reading</a:t>
            </a:r>
            <a:r>
              <a:rPr lang="en-US" dirty="0"/>
              <a:t>            </a:t>
            </a:r>
            <a:r>
              <a:rPr lang="en-US" b="1" dirty="0">
                <a:solidFill>
                  <a:srgbClr val="92D050"/>
                </a:solidFill>
              </a:rPr>
              <a:t>Math</a:t>
            </a:r>
            <a:r>
              <a:rPr lang="en-US" dirty="0"/>
              <a:t>            No Homework</a:t>
            </a:r>
          </a:p>
          <a:p>
            <a:pPr algn="ctr"/>
            <a:endParaRPr lang="en-US" dirty="0"/>
          </a:p>
          <a:p>
            <a:pPr algn="ctr"/>
            <a:endParaRPr lang="en-US" dirty="0"/>
          </a:p>
          <a:p>
            <a:pPr algn="ctr"/>
            <a:endParaRPr lang="en-US" dirty="0"/>
          </a:p>
        </p:txBody>
      </p:sp>
      <p:sp>
        <p:nvSpPr>
          <p:cNvPr id="23" name="Rectangle 22">
            <a:extLst>
              <a:ext uri="{FF2B5EF4-FFF2-40B4-BE49-F238E27FC236}">
                <a16:creationId xmlns:a16="http://schemas.microsoft.com/office/drawing/2014/main" id="{29DA66B4-CB02-4C6E-B96F-EE28F2F4DD08}"/>
              </a:ext>
            </a:extLst>
          </p:cNvPr>
          <p:cNvSpPr/>
          <p:nvPr/>
        </p:nvSpPr>
        <p:spPr>
          <a:xfrm>
            <a:off x="902790" y="7529867"/>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t>
            </a:r>
          </a:p>
        </p:txBody>
      </p:sp>
      <p:sp>
        <p:nvSpPr>
          <p:cNvPr id="24" name="Rectangle 23">
            <a:extLst>
              <a:ext uri="{FF2B5EF4-FFF2-40B4-BE49-F238E27FC236}">
                <a16:creationId xmlns:a16="http://schemas.microsoft.com/office/drawing/2014/main" id="{BD0F03DC-5AFD-482B-86E7-7869B892D890}"/>
              </a:ext>
            </a:extLst>
          </p:cNvPr>
          <p:cNvSpPr/>
          <p:nvPr/>
        </p:nvSpPr>
        <p:spPr>
          <a:xfrm>
            <a:off x="902790" y="7813410"/>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25" name="Rectangle 24">
            <a:extLst>
              <a:ext uri="{FF2B5EF4-FFF2-40B4-BE49-F238E27FC236}">
                <a16:creationId xmlns:a16="http://schemas.microsoft.com/office/drawing/2014/main" id="{203A531C-905F-4FAD-999E-71C7D41EAA6A}"/>
              </a:ext>
            </a:extLst>
          </p:cNvPr>
          <p:cNvSpPr/>
          <p:nvPr/>
        </p:nvSpPr>
        <p:spPr>
          <a:xfrm>
            <a:off x="902790" y="807946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W</a:t>
            </a:r>
          </a:p>
        </p:txBody>
      </p:sp>
      <p:sp>
        <p:nvSpPr>
          <p:cNvPr id="26" name="Rectangle 25">
            <a:extLst>
              <a:ext uri="{FF2B5EF4-FFF2-40B4-BE49-F238E27FC236}">
                <a16:creationId xmlns:a16="http://schemas.microsoft.com/office/drawing/2014/main" id="{0BAB57BD-DD1C-45CA-ABFC-98F1C8420301}"/>
              </a:ext>
            </a:extLst>
          </p:cNvPr>
          <p:cNvSpPr/>
          <p:nvPr/>
        </p:nvSpPr>
        <p:spPr>
          <a:xfrm>
            <a:off x="902790" y="8356102"/>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27" name="Rectangle 26">
            <a:extLst>
              <a:ext uri="{FF2B5EF4-FFF2-40B4-BE49-F238E27FC236}">
                <a16:creationId xmlns:a16="http://schemas.microsoft.com/office/drawing/2014/main" id="{FA963239-FAC3-4E19-8DFA-965445407009}"/>
              </a:ext>
            </a:extLst>
          </p:cNvPr>
          <p:cNvSpPr/>
          <p:nvPr/>
        </p:nvSpPr>
        <p:spPr>
          <a:xfrm>
            <a:off x="902790" y="8642326"/>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a:t>
            </a:r>
          </a:p>
        </p:txBody>
      </p:sp>
      <p:sp>
        <p:nvSpPr>
          <p:cNvPr id="28" name="Rectangle 27">
            <a:extLst>
              <a:ext uri="{FF2B5EF4-FFF2-40B4-BE49-F238E27FC236}">
                <a16:creationId xmlns:a16="http://schemas.microsoft.com/office/drawing/2014/main" id="{486B9339-CCD7-4ACD-8CAB-3845E84E22F4}"/>
              </a:ext>
            </a:extLst>
          </p:cNvPr>
          <p:cNvSpPr/>
          <p:nvPr/>
        </p:nvSpPr>
        <p:spPr>
          <a:xfrm>
            <a:off x="553704" y="7043844"/>
            <a:ext cx="6253926" cy="35278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en-US" dirty="0"/>
              <a:t>Parent Initials:       _____       _____       _____       _____       _____ </a:t>
            </a:r>
          </a:p>
        </p:txBody>
      </p:sp>
      <p:sp>
        <p:nvSpPr>
          <p:cNvPr id="29" name="Rectangle 28">
            <a:extLst>
              <a:ext uri="{FF2B5EF4-FFF2-40B4-BE49-F238E27FC236}">
                <a16:creationId xmlns:a16="http://schemas.microsoft.com/office/drawing/2014/main" id="{D1EC29BF-DEDC-48D3-9714-7E79038FD1C8}"/>
              </a:ext>
            </a:extLst>
          </p:cNvPr>
          <p:cNvSpPr/>
          <p:nvPr/>
        </p:nvSpPr>
        <p:spPr>
          <a:xfrm>
            <a:off x="2079665" y="709680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t>
            </a:r>
          </a:p>
        </p:txBody>
      </p:sp>
      <p:sp>
        <p:nvSpPr>
          <p:cNvPr id="30" name="Rectangle 29">
            <a:extLst>
              <a:ext uri="{FF2B5EF4-FFF2-40B4-BE49-F238E27FC236}">
                <a16:creationId xmlns:a16="http://schemas.microsoft.com/office/drawing/2014/main" id="{00A54631-BF32-45AE-86BB-DB38520F3280}"/>
              </a:ext>
            </a:extLst>
          </p:cNvPr>
          <p:cNvSpPr/>
          <p:nvPr/>
        </p:nvSpPr>
        <p:spPr>
          <a:xfrm>
            <a:off x="3036427" y="7096808"/>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31" name="Rectangle 30">
            <a:extLst>
              <a:ext uri="{FF2B5EF4-FFF2-40B4-BE49-F238E27FC236}">
                <a16:creationId xmlns:a16="http://schemas.microsoft.com/office/drawing/2014/main" id="{310DB898-D323-4EDA-8EFF-EC0B657775C5}"/>
              </a:ext>
            </a:extLst>
          </p:cNvPr>
          <p:cNvSpPr/>
          <p:nvPr/>
        </p:nvSpPr>
        <p:spPr>
          <a:xfrm>
            <a:off x="3955799" y="7097973"/>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W</a:t>
            </a:r>
          </a:p>
        </p:txBody>
      </p:sp>
      <p:sp>
        <p:nvSpPr>
          <p:cNvPr id="32" name="Rectangle 31">
            <a:extLst>
              <a:ext uri="{FF2B5EF4-FFF2-40B4-BE49-F238E27FC236}">
                <a16:creationId xmlns:a16="http://schemas.microsoft.com/office/drawing/2014/main" id="{A5B1DF7C-E5B8-4C1D-A926-3F2AB26ADF1B}"/>
              </a:ext>
            </a:extLst>
          </p:cNvPr>
          <p:cNvSpPr/>
          <p:nvPr/>
        </p:nvSpPr>
        <p:spPr>
          <a:xfrm>
            <a:off x="4907194" y="7100712"/>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T</a:t>
            </a:r>
          </a:p>
        </p:txBody>
      </p:sp>
      <p:sp>
        <p:nvSpPr>
          <p:cNvPr id="33" name="Rectangle 32">
            <a:extLst>
              <a:ext uri="{FF2B5EF4-FFF2-40B4-BE49-F238E27FC236}">
                <a16:creationId xmlns:a16="http://schemas.microsoft.com/office/drawing/2014/main" id="{73622977-6EAA-4EF6-A979-4AA85C0DC94B}"/>
              </a:ext>
            </a:extLst>
          </p:cNvPr>
          <p:cNvSpPr/>
          <p:nvPr/>
        </p:nvSpPr>
        <p:spPr>
          <a:xfrm>
            <a:off x="5841225" y="7097973"/>
            <a:ext cx="239518" cy="217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a:t>
            </a:r>
          </a:p>
        </p:txBody>
      </p:sp>
      <p:sp>
        <p:nvSpPr>
          <p:cNvPr id="34" name="TextBox 33">
            <a:extLst>
              <a:ext uri="{FF2B5EF4-FFF2-40B4-BE49-F238E27FC236}">
                <a16:creationId xmlns:a16="http://schemas.microsoft.com/office/drawing/2014/main" id="{BBBFF291-5773-4B22-AF11-F53B27B1BAB3}"/>
              </a:ext>
            </a:extLst>
          </p:cNvPr>
          <p:cNvSpPr txBox="1"/>
          <p:nvPr/>
        </p:nvSpPr>
        <p:spPr>
          <a:xfrm>
            <a:off x="511548" y="1289034"/>
            <a:ext cx="6232412" cy="307777"/>
          </a:xfrm>
          <a:prstGeom prst="rect">
            <a:avLst/>
          </a:prstGeom>
          <a:noFill/>
        </p:spPr>
        <p:txBody>
          <a:bodyPr wrap="none" rtlCol="0">
            <a:spAutoFit/>
          </a:bodyPr>
          <a:lstStyle/>
          <a:p>
            <a:pPr algn="ctr"/>
            <a:r>
              <a:rPr lang="en-US" sz="1400" dirty="0">
                <a:latin typeface="KG Red Hands" panose="02000505000000020004" pitchFamily="2" charset="0"/>
                <a:ea typeface="LeebysHottieDottie" panose="02000603000000000000" pitchFamily="2" charset="0"/>
              </a:rPr>
              <a:t>Monday        Tuesday      Wednesday     Thursday       Friday</a:t>
            </a:r>
          </a:p>
        </p:txBody>
      </p:sp>
      <p:sp>
        <p:nvSpPr>
          <p:cNvPr id="35" name="Left Arrow Callout 21">
            <a:extLst>
              <a:ext uri="{FF2B5EF4-FFF2-40B4-BE49-F238E27FC236}">
                <a16:creationId xmlns:a16="http://schemas.microsoft.com/office/drawing/2014/main" id="{DD7E8183-97CA-466F-9D62-6C4EEF8A352F}"/>
              </a:ext>
            </a:extLst>
          </p:cNvPr>
          <p:cNvSpPr/>
          <p:nvPr/>
        </p:nvSpPr>
        <p:spPr>
          <a:xfrm flipH="1">
            <a:off x="97462" y="1295268"/>
            <a:ext cx="405452" cy="1375497"/>
          </a:xfrm>
          <a:prstGeom prst="leftArrowCallout">
            <a:avLst>
              <a:gd name="adj1" fmla="val 46765"/>
              <a:gd name="adj2" fmla="val 25000"/>
              <a:gd name="adj3" fmla="val 25000"/>
              <a:gd name="adj4" fmla="val 64977"/>
            </a:avLst>
          </a:prstGeom>
        </p:spPr>
        <p:style>
          <a:lnRef idx="2">
            <a:schemeClr val="accent5"/>
          </a:lnRef>
          <a:fillRef idx="1">
            <a:schemeClr val="lt1"/>
          </a:fillRef>
          <a:effectRef idx="0">
            <a:schemeClr val="accent5"/>
          </a:effectRef>
          <a:fontRef idx="minor">
            <a:schemeClr val="dk1"/>
          </a:fontRef>
        </p:style>
        <p:txBody>
          <a:bodyPr vert="vert270" rtlCol="0" anchor="ctr"/>
          <a:lstStyle/>
          <a:p>
            <a:pPr algn="ctr"/>
            <a:r>
              <a:rPr lang="en-US" sz="1600" b="1" dirty="0">
                <a:latin typeface="Century Gothic" panose="020B0502020202020204" pitchFamily="34" charset="0"/>
                <a:ea typeface="LeebysBonesAreTired" panose="02000603000000000000" pitchFamily="2" charset="0"/>
              </a:rPr>
              <a:t>11:25-12:00</a:t>
            </a:r>
          </a:p>
        </p:txBody>
      </p:sp>
    </p:spTree>
    <p:extLst>
      <p:ext uri="{BB962C8B-B14F-4D97-AF65-F5344CB8AC3E}">
        <p14:creationId xmlns:p14="http://schemas.microsoft.com/office/powerpoint/2010/main" val="1784521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267200" y="8763000"/>
            <a:ext cx="2743200" cy="486833"/>
          </a:xfrm>
        </p:spPr>
        <p:txBody>
          <a:bodyPr/>
          <a:lstStyle/>
          <a:p>
            <a:r>
              <a:rPr lang="en-US" dirty="0">
                <a:latin typeface="Arial" panose="020B0604020202020204" pitchFamily="34" charset="0"/>
                <a:cs typeface="Arial" panose="020B0604020202020204" pitchFamily="34" charset="0"/>
              </a:rPr>
              <a:t>www.schoolcounselorworld.com</a:t>
            </a:r>
          </a:p>
        </p:txBody>
      </p:sp>
      <p:sp>
        <p:nvSpPr>
          <p:cNvPr id="3" name="TextBox 2"/>
          <p:cNvSpPr txBox="1"/>
          <p:nvPr/>
        </p:nvSpPr>
        <p:spPr>
          <a:xfrm>
            <a:off x="2043845" y="228600"/>
            <a:ext cx="2770310" cy="369332"/>
          </a:xfrm>
          <a:prstGeom prst="rect">
            <a:avLst/>
          </a:prstGeom>
          <a:noFill/>
        </p:spPr>
        <p:txBody>
          <a:bodyPr wrap="none" rtlCol="0">
            <a:spAutoFit/>
          </a:bodyPr>
          <a:lstStyle/>
          <a:p>
            <a:r>
              <a:rPr lang="en-US" dirty="0">
                <a:latin typeface="CCYouIsSoSmart" panose="02000603000000000000" pitchFamily="2" charset="0"/>
                <a:ea typeface="CCYouIsSoSmart" panose="02000603000000000000" pitchFamily="2" charset="0"/>
              </a:rPr>
              <a:t>Behavior Intervention Plan</a:t>
            </a:r>
          </a:p>
        </p:txBody>
      </p:sp>
      <p:sp>
        <p:nvSpPr>
          <p:cNvPr id="4" name="TextBox 3"/>
          <p:cNvSpPr txBox="1"/>
          <p:nvPr/>
        </p:nvSpPr>
        <p:spPr>
          <a:xfrm>
            <a:off x="76200" y="976253"/>
            <a:ext cx="6705600" cy="7786747"/>
          </a:xfrm>
          <a:prstGeom prst="rect">
            <a:avLst/>
          </a:prstGeom>
          <a:noFill/>
        </p:spPr>
        <p:txBody>
          <a:bodyPr wrap="square" rtlCol="0">
            <a:spAutoFit/>
          </a:bodyPr>
          <a:lstStyle/>
          <a:p>
            <a:r>
              <a:rPr lang="en-US" sz="1600" dirty="0">
                <a:latin typeface="CCYouIsSoSmart" panose="02000603000000000000" pitchFamily="2" charset="0"/>
                <a:ea typeface="CCYouIsSoSmart" panose="02000603000000000000" pitchFamily="2" charset="0"/>
              </a:rPr>
              <a:t>Instructions: __________ has been given 1 goal that she should meet during the time frame. When she meets that goal during the time frame she should be given reward time. The castle represents reward time. As shown in the BIP, reward time is given frequently, almost every hour to 1.5 hours. This is to use positive reinforcement to teach the student what we want from her, not what we don’t want from her. And with small kids they need that positive reinforcement frequently. They can’t wait until the end of the day to receive their reward. Developmentally, the wait time is too long.  The idea is to steer away from punitive practices and teach positive reinforcement practices.</a:t>
            </a:r>
          </a:p>
          <a:p>
            <a:r>
              <a:rPr lang="en-US" sz="1600" dirty="0">
                <a:latin typeface="CCYouIsSoSmart" panose="02000603000000000000" pitchFamily="2" charset="0"/>
                <a:ea typeface="CCYouIsSoSmart" panose="02000603000000000000" pitchFamily="2" charset="0"/>
              </a:rPr>
              <a:t>Reward time only applies to the goal. In other words if the goal is to keep your hands and feet to yourself but student breaks the classroom rule of blurting out without raising her hand, the student’s reward should not be taken away because the broken rule doesn’t apply to the goal we are focusing on. </a:t>
            </a:r>
          </a:p>
          <a:p>
            <a:endParaRPr lang="en-US" sz="1600" dirty="0">
              <a:latin typeface="CCYouIsSoSmart" panose="02000603000000000000" pitchFamily="2" charset="0"/>
              <a:ea typeface="CCYouIsSoSmart" panose="02000603000000000000" pitchFamily="2" charset="0"/>
            </a:endParaRPr>
          </a:p>
          <a:p>
            <a:r>
              <a:rPr lang="en-US" sz="1600" dirty="0">
                <a:latin typeface="CCYouIsSoSmart" panose="02000603000000000000" pitchFamily="2" charset="0"/>
                <a:ea typeface="CCYouIsSoSmart" panose="02000603000000000000" pitchFamily="2" charset="0"/>
              </a:rPr>
              <a:t>Encouraging Comments: This section is designed only for positive feedback, not for negative feedback. Again, we are trying to teach the student what we want. The more attention we give to the negative, the more attention the student will give us for the negative. </a:t>
            </a:r>
          </a:p>
          <a:p>
            <a:endParaRPr lang="en-US" sz="1600" dirty="0">
              <a:latin typeface="CCYouIsSoSmart" panose="02000603000000000000" pitchFamily="2" charset="0"/>
              <a:ea typeface="CCYouIsSoSmart" panose="02000603000000000000" pitchFamily="2" charset="0"/>
            </a:endParaRPr>
          </a:p>
          <a:p>
            <a:r>
              <a:rPr lang="en-US" sz="1600" dirty="0">
                <a:latin typeface="CCYouIsSoSmart" panose="02000603000000000000" pitchFamily="2" charset="0"/>
                <a:ea typeface="CCYouIsSoSmart" panose="02000603000000000000" pitchFamily="2" charset="0"/>
              </a:rPr>
              <a:t>This BIP is designed to be sent home each night for parent communication. This helps the parent know about the child’s behavior each day as well as to communicate what homework she can help her on. </a:t>
            </a:r>
          </a:p>
          <a:p>
            <a:endParaRPr lang="en-US" sz="1600" dirty="0">
              <a:latin typeface="CCYouIsSoSmart" panose="02000603000000000000" pitchFamily="2" charset="0"/>
              <a:ea typeface="CCYouIsSoSmart" panose="02000603000000000000" pitchFamily="2" charset="0"/>
            </a:endParaRPr>
          </a:p>
          <a:p>
            <a:r>
              <a:rPr lang="en-US" sz="1600" dirty="0">
                <a:latin typeface="CCYouIsSoSmart" panose="02000603000000000000" pitchFamily="2" charset="0"/>
                <a:ea typeface="CCYouIsSoSmart" panose="02000603000000000000" pitchFamily="2" charset="0"/>
              </a:rPr>
              <a:t>Reward time: Reward time should be planned in advance. Give the child the choice of 3 organized activities she can choose from. This is not a time that she should be walking around the room to socialize or have unstructured time. It should be organized activities like: build this puzzle, create these letters with </a:t>
            </a:r>
            <a:r>
              <a:rPr lang="en-US" sz="1600" dirty="0" err="1">
                <a:latin typeface="CCYouIsSoSmart" panose="02000603000000000000" pitchFamily="2" charset="0"/>
                <a:ea typeface="CCYouIsSoSmart" panose="02000603000000000000" pitchFamily="2" charset="0"/>
              </a:rPr>
              <a:t>play-doh</a:t>
            </a:r>
            <a:r>
              <a:rPr lang="en-US" sz="1600" dirty="0">
                <a:latin typeface="CCYouIsSoSmart" panose="02000603000000000000" pitchFamily="2" charset="0"/>
                <a:ea typeface="CCYouIsSoSmart" panose="02000603000000000000" pitchFamily="2" charset="0"/>
              </a:rPr>
              <a:t>, use tangrams to create this object, etc. </a:t>
            </a:r>
          </a:p>
          <a:p>
            <a:endParaRPr lang="en-US" sz="1600" dirty="0">
              <a:latin typeface="CCYouIsSoSmart" panose="02000603000000000000" pitchFamily="2" charset="0"/>
              <a:ea typeface="CCYouIsSoSmart" panose="02000603000000000000" pitchFamily="2" charset="0"/>
            </a:endParaRPr>
          </a:p>
          <a:p>
            <a:endParaRPr lang="en-US" dirty="0">
              <a:latin typeface="CCYouIsSoSmart" panose="02000603000000000000" pitchFamily="2" charset="0"/>
              <a:ea typeface="CCYouIsSoSmart" panose="02000603000000000000" pitchFamily="2" charset="0"/>
            </a:endParaRPr>
          </a:p>
          <a:p>
            <a:endParaRPr lang="en-US" dirty="0">
              <a:latin typeface="CCYouIsSoSmart" panose="02000603000000000000" pitchFamily="2" charset="0"/>
              <a:ea typeface="CCYouIsSoSmart" panose="02000603000000000000" pitchFamily="2" charset="0"/>
            </a:endParaRPr>
          </a:p>
        </p:txBody>
      </p:sp>
    </p:spTree>
    <p:extLst>
      <p:ext uri="{BB962C8B-B14F-4D97-AF65-F5344CB8AC3E}">
        <p14:creationId xmlns:p14="http://schemas.microsoft.com/office/powerpoint/2010/main" val="2486248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14CD6D-D7C1-403D-9087-B0E20A7DE110}"/>
              </a:ext>
            </a:extLst>
          </p:cNvPr>
          <p:cNvPicPr>
            <a:picLocks noChangeAspect="1"/>
          </p:cNvPicPr>
          <p:nvPr/>
        </p:nvPicPr>
        <p:blipFill>
          <a:blip r:embed="rId2"/>
          <a:stretch>
            <a:fillRect/>
          </a:stretch>
        </p:blipFill>
        <p:spPr>
          <a:xfrm>
            <a:off x="0" y="1"/>
            <a:ext cx="6857999" cy="9143998"/>
          </a:xfrm>
          <a:prstGeom prst="rect">
            <a:avLst/>
          </a:prstGeom>
        </p:spPr>
      </p:pic>
    </p:spTree>
    <p:extLst>
      <p:ext uri="{BB962C8B-B14F-4D97-AF65-F5344CB8AC3E}">
        <p14:creationId xmlns:p14="http://schemas.microsoft.com/office/powerpoint/2010/main" val="26317714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11231</TotalTime>
  <Words>502</Words>
  <Application>Microsoft Office PowerPoint</Application>
  <PresentationFormat>On-screen Show (4:3)</PresentationFormat>
  <Paragraphs>73</Paragraphs>
  <Slides>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vt:i4>
      </vt:variant>
    </vt:vector>
  </HeadingPairs>
  <TitlesOfParts>
    <vt:vector size="15" baseType="lpstr">
      <vt:lpstr>APLKinderPeeps</vt:lpstr>
      <vt:lpstr>Arial</vt:lpstr>
      <vt:lpstr>Calibri</vt:lpstr>
      <vt:lpstr>CCYouIsSoSmart</vt:lpstr>
      <vt:lpstr>Century Gothic</vt:lpstr>
      <vt:lpstr>KG Miss Kindergarten</vt:lpstr>
      <vt:lpstr>KG Red Hands</vt:lpstr>
      <vt:lpstr>LeebysBonesAreTired</vt:lpstr>
      <vt:lpstr>LeebysHottieDottie</vt:lpstr>
      <vt:lpstr>Times New Roman</vt:lpstr>
      <vt:lpstr>Office Theme</vt:lpstr>
      <vt:lpstr>PowerPoint Presentation</vt:lpstr>
      <vt:lpstr>PowerPoint Presentation</vt:lpstr>
      <vt:lpstr>PowerPoint Presentation</vt:lpstr>
      <vt:lpstr>PowerPoint Presentation</vt:lpstr>
    </vt:vector>
  </TitlesOfParts>
  <Company>Knox County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Knox County</dc:creator>
  <cp:lastModifiedBy>User</cp:lastModifiedBy>
  <cp:revision>113</cp:revision>
  <cp:lastPrinted>2019-10-09T16:09:37Z</cp:lastPrinted>
  <dcterms:created xsi:type="dcterms:W3CDTF">2016-06-22T20:12:07Z</dcterms:created>
  <dcterms:modified xsi:type="dcterms:W3CDTF">2020-01-21T18:18:08Z</dcterms:modified>
</cp:coreProperties>
</file>